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98"/>
  </p:notesMasterIdLst>
  <p:sldIdLst>
    <p:sldId id="319" r:id="rId5"/>
    <p:sldId id="379" r:id="rId6"/>
    <p:sldId id="380" r:id="rId7"/>
    <p:sldId id="381" r:id="rId8"/>
    <p:sldId id="382" r:id="rId9"/>
    <p:sldId id="383" r:id="rId10"/>
    <p:sldId id="384" r:id="rId11"/>
    <p:sldId id="385" r:id="rId12"/>
    <p:sldId id="386" r:id="rId13"/>
    <p:sldId id="387" r:id="rId14"/>
    <p:sldId id="388" r:id="rId15"/>
    <p:sldId id="389" r:id="rId16"/>
    <p:sldId id="390" r:id="rId17"/>
    <p:sldId id="391" r:id="rId18"/>
    <p:sldId id="392" r:id="rId19"/>
    <p:sldId id="393" r:id="rId20"/>
    <p:sldId id="394" r:id="rId21"/>
    <p:sldId id="395" r:id="rId22"/>
    <p:sldId id="396" r:id="rId23"/>
    <p:sldId id="397" r:id="rId24"/>
    <p:sldId id="398" r:id="rId25"/>
    <p:sldId id="399" r:id="rId26"/>
    <p:sldId id="400" r:id="rId27"/>
    <p:sldId id="401" r:id="rId28"/>
    <p:sldId id="402" r:id="rId29"/>
    <p:sldId id="403" r:id="rId30"/>
    <p:sldId id="404" r:id="rId31"/>
    <p:sldId id="405" r:id="rId32"/>
    <p:sldId id="406" r:id="rId33"/>
    <p:sldId id="407" r:id="rId34"/>
    <p:sldId id="408" r:id="rId35"/>
    <p:sldId id="409" r:id="rId36"/>
    <p:sldId id="410" r:id="rId37"/>
    <p:sldId id="411" r:id="rId38"/>
    <p:sldId id="412" r:id="rId39"/>
    <p:sldId id="413" r:id="rId40"/>
    <p:sldId id="414" r:id="rId41"/>
    <p:sldId id="415" r:id="rId42"/>
    <p:sldId id="416" r:id="rId43"/>
    <p:sldId id="417" r:id="rId44"/>
    <p:sldId id="418" r:id="rId45"/>
    <p:sldId id="419" r:id="rId46"/>
    <p:sldId id="420" r:id="rId47"/>
    <p:sldId id="421" r:id="rId48"/>
    <p:sldId id="422" r:id="rId49"/>
    <p:sldId id="423" r:id="rId50"/>
    <p:sldId id="425" r:id="rId51"/>
    <p:sldId id="426" r:id="rId52"/>
    <p:sldId id="427" r:id="rId53"/>
    <p:sldId id="428" r:id="rId54"/>
    <p:sldId id="429" r:id="rId55"/>
    <p:sldId id="430" r:id="rId56"/>
    <p:sldId id="431" r:id="rId57"/>
    <p:sldId id="432" r:id="rId58"/>
    <p:sldId id="433" r:id="rId59"/>
    <p:sldId id="434" r:id="rId60"/>
    <p:sldId id="435" r:id="rId61"/>
    <p:sldId id="436" r:id="rId62"/>
    <p:sldId id="437" r:id="rId63"/>
    <p:sldId id="438" r:id="rId64"/>
    <p:sldId id="439" r:id="rId65"/>
    <p:sldId id="440" r:id="rId66"/>
    <p:sldId id="441" r:id="rId67"/>
    <p:sldId id="442" r:id="rId68"/>
    <p:sldId id="443" r:id="rId69"/>
    <p:sldId id="444" r:id="rId70"/>
    <p:sldId id="445" r:id="rId71"/>
    <p:sldId id="446" r:id="rId72"/>
    <p:sldId id="447" r:id="rId73"/>
    <p:sldId id="448" r:id="rId74"/>
    <p:sldId id="449" r:id="rId75"/>
    <p:sldId id="450" r:id="rId76"/>
    <p:sldId id="451" r:id="rId77"/>
    <p:sldId id="452" r:id="rId78"/>
    <p:sldId id="453" r:id="rId79"/>
    <p:sldId id="454" r:id="rId80"/>
    <p:sldId id="455" r:id="rId81"/>
    <p:sldId id="456" r:id="rId82"/>
    <p:sldId id="457" r:id="rId83"/>
    <p:sldId id="458" r:id="rId84"/>
    <p:sldId id="459" r:id="rId85"/>
    <p:sldId id="462" r:id="rId86"/>
    <p:sldId id="463" r:id="rId87"/>
    <p:sldId id="464" r:id="rId88"/>
    <p:sldId id="465" r:id="rId89"/>
    <p:sldId id="466" r:id="rId90"/>
    <p:sldId id="467" r:id="rId91"/>
    <p:sldId id="468" r:id="rId92"/>
    <p:sldId id="469" r:id="rId93"/>
    <p:sldId id="470" r:id="rId94"/>
    <p:sldId id="471" r:id="rId95"/>
    <p:sldId id="472" r:id="rId96"/>
    <p:sldId id="336" r:id="rId9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273">
          <p15:clr>
            <a:srgbClr val="A4A3A4"/>
          </p15:clr>
        </p15:guide>
        <p15:guide id="3" orient="horz" pos="4125">
          <p15:clr>
            <a:srgbClr val="A4A3A4"/>
          </p15:clr>
        </p15:guide>
        <p15:guide id="5" orient="horz" pos="3822">
          <p15:clr>
            <a:srgbClr val="A4A3A4"/>
          </p15:clr>
        </p15:guide>
        <p15:guide id="6" orient="horz" pos="951">
          <p15:clr>
            <a:srgbClr val="A4A3A4"/>
          </p15:clr>
        </p15:guide>
        <p15:guide id="7" pos="2880">
          <p15:clr>
            <a:srgbClr val="A4A3A4"/>
          </p15:clr>
        </p15:guide>
        <p15:guide id="8" pos="313">
          <p15:clr>
            <a:srgbClr val="A4A3A4"/>
          </p15:clr>
        </p15:guide>
        <p15:guide id="9" pos="5451">
          <p15:clr>
            <a:srgbClr val="A4A3A4"/>
          </p15:clr>
        </p15:guide>
        <p15:guide id="10" pos="2049">
          <p15:clr>
            <a:srgbClr val="A4A3A4"/>
          </p15:clr>
        </p15:guide>
        <p15:guide id="11" pos="3711">
          <p15:clr>
            <a:srgbClr val="A4A3A4"/>
          </p15:clr>
        </p15:guide>
        <p15:guide id="12" pos="3864">
          <p15:clr>
            <a:srgbClr val="A4A3A4"/>
          </p15:clr>
        </p15:guide>
        <p15:guide id="13" pos="2801">
          <p15:clr>
            <a:srgbClr val="A4A3A4"/>
          </p15:clr>
        </p15:guide>
        <p15:guide id="14" pos="2959">
          <p15:clr>
            <a:srgbClr val="A4A3A4"/>
          </p15:clr>
        </p15:guide>
        <p15:guide id="15" pos="1896">
          <p15:clr>
            <a:srgbClr val="A4A3A4"/>
          </p15:clr>
        </p15:guide>
        <p15:guide id="16" orient="horz" pos="344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182C228D-DB82-498E-97C7-A9C4409E5F8C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82C228D-DB82-498E-97C7-A9C4409E5F8C}" styleName="SZDC Tab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7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7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381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solidFill>
            <a:schemeClr val="accent3">
              <a:alpha val="20000"/>
            </a:schemeClr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1206" y="204"/>
      </p:cViewPr>
      <p:guideLst>
        <p:guide orient="horz" pos="2160"/>
        <p:guide orient="horz" pos="273"/>
        <p:guide orient="horz" pos="4125"/>
        <p:guide orient="horz" pos="3822"/>
        <p:guide orient="horz" pos="951"/>
        <p:guide orient="horz" pos="3444"/>
        <p:guide pos="2880"/>
        <p:guide pos="313"/>
        <p:guide pos="5451"/>
        <p:guide pos="2049"/>
        <p:guide pos="3711"/>
        <p:guide pos="3864"/>
        <p:guide pos="2801"/>
        <p:guide pos="2959"/>
        <p:guide pos="18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126000" cy="1260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slide" Target="slides/slide72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97" Type="http://schemas.openxmlformats.org/officeDocument/2006/relationships/slide" Target="slides/slide93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87" Type="http://schemas.openxmlformats.org/officeDocument/2006/relationships/slide" Target="slides/slide83.xml"/><Relationship Id="rId102" Type="http://schemas.openxmlformats.org/officeDocument/2006/relationships/tableStyles" Target="tableStyle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90" Type="http://schemas.openxmlformats.org/officeDocument/2006/relationships/slide" Target="slides/slide86.xml"/><Relationship Id="rId95" Type="http://schemas.openxmlformats.org/officeDocument/2006/relationships/slide" Target="slides/slide9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100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93" Type="http://schemas.openxmlformats.org/officeDocument/2006/relationships/slide" Target="slides/slide89.xml"/><Relationship Id="rId9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slide" Target="slides/slide90.xml"/><Relationship Id="rId99" Type="http://schemas.openxmlformats.org/officeDocument/2006/relationships/presProps" Target="presProps.xml"/><Relationship Id="rId10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48D279-CB39-4E49-B4C4-534702CDECCA}" type="datetimeFigureOut">
              <a:rPr lang="cs-CZ" smtClean="0"/>
              <a:pPr/>
              <a:t>23.1.2020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E2BAC-C39F-4556-A179-5451CF6BF04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6254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55A225A-25F7-4048-A14A-EB351173F152}" type="slidenum">
              <a:rPr lang="en-GB" altLang="cs-CZ" smtClean="0">
                <a:latin typeface="Arial" pitchFamily="34" charset="0"/>
                <a:cs typeface="Arial" pitchFamily="34" charset="0"/>
              </a:rPr>
              <a:pPr/>
              <a:t>3</a:t>
            </a:fld>
            <a:endParaRPr lang="en-GB" altLang="cs-CZ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42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942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  <a:ln/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6D613D5-87AA-4C30-95CB-F99818BF8792}" type="slidenum">
              <a:rPr lang="en-GB" altLang="cs-CZ" smtClean="0">
                <a:latin typeface="Arial" pitchFamily="34" charset="0"/>
                <a:cs typeface="Arial" pitchFamily="34" charset="0"/>
              </a:rPr>
              <a:pPr/>
              <a:t>20</a:t>
            </a:fld>
            <a:endParaRPr lang="en-GB" altLang="cs-CZ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75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075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  <a:ln/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1D4DE20-8D2A-4B40-B5B6-2368F6A93CEF}" type="slidenum">
              <a:rPr lang="en-GB" altLang="cs-CZ" smtClean="0">
                <a:latin typeface="Arial" pitchFamily="34" charset="0"/>
                <a:cs typeface="Arial" pitchFamily="34" charset="0"/>
              </a:rPr>
              <a:pPr/>
              <a:t>65</a:t>
            </a:fld>
            <a:endParaRPr lang="en-GB" altLang="cs-CZ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  <a:ln/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lnSpc>
                <a:spcPct val="93000"/>
              </a:lnSpc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FBA0299B-FA8E-4862-BAE2-475E18A1FA5B}" type="slidenum">
              <a:rPr lang="en-GB" altLang="cs-CZ" sz="1200">
                <a:solidFill>
                  <a:srgbClr val="000000"/>
                </a:solidFill>
              </a:rPr>
              <a:pPr algn="r">
                <a:lnSpc>
                  <a:spcPct val="93000"/>
                </a:lnSpc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74</a:t>
            </a:fld>
            <a:endParaRPr lang="en-GB" altLang="cs-CZ" sz="1200">
              <a:solidFill>
                <a:srgbClr val="000000"/>
              </a:solidFill>
            </a:endParaRPr>
          </a:p>
        </p:txBody>
      </p:sp>
      <p:sp>
        <p:nvSpPr>
          <p:cNvPr id="1525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525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  <a:ln/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987A8CA-8D4D-4234-905A-0487D1BA72A9}" type="slidenum">
              <a:rPr lang="en-GB" altLang="cs-CZ" smtClean="0">
                <a:latin typeface="Arial" pitchFamily="34" charset="0"/>
                <a:cs typeface="Arial" pitchFamily="34" charset="0"/>
              </a:rPr>
              <a:pPr/>
              <a:t>77</a:t>
            </a:fld>
            <a:endParaRPr lang="en-GB" altLang="cs-CZ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  <a:ln/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5E35608-5E38-4E70-829F-B657CB6B521A}" type="slidenum">
              <a:rPr lang="en-GB" altLang="cs-CZ" smtClean="0">
                <a:latin typeface="Arial" pitchFamily="34" charset="0"/>
                <a:cs typeface="Arial" pitchFamily="34" charset="0"/>
              </a:rPr>
              <a:pPr/>
              <a:t>89</a:t>
            </a:fld>
            <a:endParaRPr lang="en-GB" altLang="cs-CZ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3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63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  <a:ln/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6001FFA-6631-4017-959F-17B1EAAE3CC2}" type="slidenum">
              <a:rPr lang="en-GB" altLang="cs-CZ" smtClean="0">
                <a:latin typeface="Arial" pitchFamily="34" charset="0"/>
                <a:cs typeface="Arial" pitchFamily="34" charset="0"/>
              </a:rPr>
              <a:pPr/>
              <a:t>90</a:t>
            </a:fld>
            <a:endParaRPr lang="en-GB" altLang="cs-CZ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48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648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  <a:ln/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44C59F8-A1A9-4B98-BBD8-5FC9599884B4}" type="slidenum">
              <a:rPr lang="en-GB" altLang="cs-CZ" smtClean="0">
                <a:latin typeface="Arial" pitchFamily="34" charset="0"/>
                <a:cs typeface="Arial" pitchFamily="34" charset="0"/>
              </a:rPr>
              <a:pPr/>
              <a:t>91</a:t>
            </a:fld>
            <a:endParaRPr lang="en-GB" altLang="cs-CZ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58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658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  <a:ln/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34D0CE8-A461-4FA2-A6BB-C1A5A1CEF1E4}" type="slidenum">
              <a:rPr lang="en-GB" altLang="cs-CZ" smtClean="0">
                <a:latin typeface="Arial" pitchFamily="34" charset="0"/>
                <a:cs typeface="Arial" pitchFamily="34" charset="0"/>
              </a:rPr>
              <a:pPr/>
              <a:t>4</a:t>
            </a:fld>
            <a:endParaRPr lang="en-GB" altLang="cs-CZ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52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952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  <a:ln/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3513A75-A222-41C7-8AC0-12CC9CF032F0}" type="slidenum">
              <a:rPr lang="en-GB" altLang="cs-CZ" smtClean="0">
                <a:latin typeface="Arial" pitchFamily="34" charset="0"/>
                <a:cs typeface="Arial" pitchFamily="34" charset="0"/>
              </a:rPr>
              <a:pPr/>
              <a:t>10</a:t>
            </a:fld>
            <a:endParaRPr lang="en-GB" altLang="cs-CZ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83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983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  <a:ln/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lnSpc>
                <a:spcPct val="93000"/>
              </a:lnSpc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ABA81B33-56D8-43FB-9078-7CDD11EBB4C1}" type="slidenum">
              <a:rPr lang="en-GB" altLang="cs-CZ" sz="1200">
                <a:solidFill>
                  <a:srgbClr val="000000"/>
                </a:solidFill>
              </a:rPr>
              <a:pPr algn="r">
                <a:lnSpc>
                  <a:spcPct val="93000"/>
                </a:lnSpc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11</a:t>
            </a:fld>
            <a:endParaRPr lang="en-GB" altLang="cs-CZ" sz="1200">
              <a:solidFill>
                <a:srgbClr val="000000"/>
              </a:solidFill>
            </a:endParaRPr>
          </a:p>
        </p:txBody>
      </p:sp>
      <p:sp>
        <p:nvSpPr>
          <p:cNvPr id="993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993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  <a:ln/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3619EF3-F2D5-4FBF-8F49-7618BA8702DC}" type="slidenum">
              <a:rPr lang="en-GB" altLang="cs-CZ" smtClean="0">
                <a:latin typeface="Arial" pitchFamily="34" charset="0"/>
                <a:cs typeface="Arial" pitchFamily="34" charset="0"/>
              </a:rPr>
              <a:pPr/>
              <a:t>12</a:t>
            </a:fld>
            <a:endParaRPr lang="en-GB" altLang="cs-CZ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03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003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  <a:ln/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42AC239-0559-433C-AE74-FB915CA69FF7}" type="slidenum">
              <a:rPr lang="en-GB" altLang="cs-CZ" smtClean="0">
                <a:latin typeface="Arial" pitchFamily="34" charset="0"/>
                <a:cs typeface="Arial" pitchFamily="34" charset="0"/>
              </a:rPr>
              <a:pPr/>
              <a:t>13</a:t>
            </a:fld>
            <a:endParaRPr lang="en-GB" altLang="cs-CZ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  <a:ln/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lnSpc>
                <a:spcPct val="93000"/>
              </a:lnSpc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F591552F-2429-4008-95F5-D3E119D67CB2}" type="slidenum">
              <a:rPr lang="en-GB" altLang="cs-CZ" sz="1200">
                <a:solidFill>
                  <a:srgbClr val="000000"/>
                </a:solidFill>
              </a:rPr>
              <a:pPr algn="r">
                <a:lnSpc>
                  <a:spcPct val="93000"/>
                </a:lnSpc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15</a:t>
            </a:fld>
            <a:endParaRPr lang="en-GB" altLang="cs-CZ" sz="1200">
              <a:solidFill>
                <a:srgbClr val="000000"/>
              </a:solidFill>
            </a:endParaRPr>
          </a:p>
        </p:txBody>
      </p:sp>
      <p:sp>
        <p:nvSpPr>
          <p:cNvPr id="1034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034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  <a:ln/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85CED364-E271-43FA-A96C-FFE46B2473E6}" type="slidenum">
              <a:rPr lang="en-GB" altLang="cs-CZ" smtClean="0">
                <a:latin typeface="Arial" pitchFamily="34" charset="0"/>
                <a:cs typeface="Arial" pitchFamily="34" charset="0"/>
              </a:rPr>
              <a:pPr/>
              <a:t>16</a:t>
            </a:fld>
            <a:endParaRPr lang="en-GB" altLang="cs-CZ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44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044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  <a:ln/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56DE1C3A-4467-42DA-A925-DB831DB200B2}" type="slidenum">
              <a:rPr lang="en-GB" altLang="cs-CZ" smtClean="0">
                <a:latin typeface="Arial" pitchFamily="34" charset="0"/>
                <a:cs typeface="Arial" pitchFamily="34" charset="0"/>
              </a:rPr>
              <a:pPr/>
              <a:t>19</a:t>
            </a:fld>
            <a:endParaRPr lang="en-GB" altLang="cs-CZ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64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065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  <a:ln/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496888" y="5359350"/>
            <a:ext cx="8156575" cy="216000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0" y="5467350"/>
            <a:ext cx="9144000" cy="1390650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96887" y="4059080"/>
            <a:ext cx="8156575" cy="1134144"/>
          </a:xfrm>
        </p:spPr>
        <p:txBody>
          <a:bodyPr anchor="b" anchorCtr="0"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endParaRPr lang="cs-C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887" y="3429000"/>
            <a:ext cx="8156575" cy="378048"/>
          </a:xfrm>
        </p:spPr>
        <p:txBody>
          <a:bodyPr anchor="b" anchorCtr="0"/>
          <a:lstStyle>
            <a:lvl1pPr marL="252000" indent="-252000" algn="l">
              <a:buClrTx/>
              <a:buFont typeface="Verdana" pitchFamily="34" charset="0"/>
              <a:buChar char="—"/>
              <a:defRPr sz="1500" b="1">
                <a:solidFill>
                  <a:schemeClr val="accent3"/>
                </a:solidFill>
              </a:defRPr>
            </a:lvl1pPr>
            <a:lvl2pPr marL="504000" indent="-252000" algn="l">
              <a:buClrTx/>
              <a:buFont typeface="Verdana" pitchFamily="34" charset="0"/>
              <a:buChar char="—"/>
              <a:defRPr sz="1500">
                <a:solidFill>
                  <a:schemeClr val="accent3"/>
                </a:solidFill>
              </a:defRPr>
            </a:lvl2pPr>
            <a:lvl3pPr marL="756000" indent="-216000" algn="l">
              <a:buClrTx/>
              <a:buFont typeface="Verdana" pitchFamily="34" charset="0"/>
              <a:buChar char="—"/>
              <a:defRPr sz="1100">
                <a:solidFill>
                  <a:schemeClr val="accent3"/>
                </a:solidFill>
              </a:defRPr>
            </a:lvl3pPr>
            <a:lvl4pPr marL="972000" indent="-216000" algn="l">
              <a:buClrTx/>
              <a:buFont typeface="Verdana" pitchFamily="34" charset="0"/>
              <a:buChar char="—"/>
              <a:defRPr sz="1100">
                <a:solidFill>
                  <a:schemeClr val="accent3"/>
                </a:solidFill>
              </a:defRPr>
            </a:lvl4pPr>
            <a:lvl5pPr marL="1188000" indent="-216000" algn="l">
              <a:buClrTx/>
              <a:buFont typeface="Verdana" pitchFamily="34" charset="0"/>
              <a:buChar char="—"/>
              <a:defRPr sz="1100">
                <a:solidFill>
                  <a:schemeClr val="accent3"/>
                </a:solidFill>
              </a:defRPr>
            </a:lvl5pPr>
            <a:lvl6pPr marL="1404000" indent="-216000" algn="l">
              <a:buClrTx/>
              <a:buFont typeface="Verdana" pitchFamily="34" charset="0"/>
              <a:buChar char="—"/>
              <a:defRPr sz="1100">
                <a:solidFill>
                  <a:schemeClr val="accent3"/>
                </a:solidFill>
              </a:defRPr>
            </a:lvl6pPr>
            <a:lvl7pPr marL="1620000" indent="-216000" algn="l">
              <a:buClrTx/>
              <a:buFont typeface="Verdana" pitchFamily="34" charset="0"/>
              <a:buChar char="—"/>
              <a:defRPr sz="1100">
                <a:solidFill>
                  <a:schemeClr val="accent3"/>
                </a:solidFill>
              </a:defRPr>
            </a:lvl7pPr>
            <a:lvl8pPr marL="1836000" indent="-216000" algn="l">
              <a:buClrTx/>
              <a:buFont typeface="Verdana" pitchFamily="34" charset="0"/>
              <a:buChar char="—"/>
              <a:defRPr sz="1100">
                <a:solidFill>
                  <a:schemeClr val="accent3"/>
                </a:solidFill>
              </a:defRPr>
            </a:lvl8pPr>
            <a:lvl9pPr marL="2052000" indent="-216000" algn="l">
              <a:buClrTx/>
              <a:buFont typeface="Verdana" pitchFamily="34" charset="0"/>
              <a:buChar char="—"/>
              <a:defRPr sz="1100">
                <a:solidFill>
                  <a:schemeClr val="accent3"/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cs-CZ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96888" y="6327368"/>
            <a:ext cx="8156575" cy="221070"/>
          </a:xfrm>
        </p:spPr>
        <p:txBody>
          <a:bodyPr anchor="b" anchorCtr="0"/>
          <a:lstStyle>
            <a:lvl1pPr marL="216000" indent="-216000">
              <a:buClrTx/>
              <a:defRPr sz="1100" b="1">
                <a:solidFill>
                  <a:schemeClr val="tx1"/>
                </a:solidFill>
              </a:defRPr>
            </a:lvl1pPr>
            <a:lvl2pPr marL="432000" indent="-216000">
              <a:buClrTx/>
              <a:defRPr sz="1100" b="0">
                <a:solidFill>
                  <a:schemeClr val="tx1"/>
                </a:solidFill>
              </a:defRPr>
            </a:lvl2pPr>
            <a:lvl3pPr marL="648000" indent="-216000">
              <a:buClrTx/>
              <a:defRPr sz="1100" b="0">
                <a:solidFill>
                  <a:schemeClr val="tx1"/>
                </a:solidFill>
              </a:defRPr>
            </a:lvl3pPr>
            <a:lvl4pPr marL="900000" indent="-216000">
              <a:buClrTx/>
              <a:defRPr sz="1100" b="0">
                <a:solidFill>
                  <a:schemeClr val="tx1"/>
                </a:solidFill>
              </a:defRPr>
            </a:lvl4pPr>
            <a:lvl5pPr marL="1152000" indent="-216000">
              <a:buClrTx/>
              <a:defRPr sz="1100" b="0">
                <a:solidFill>
                  <a:schemeClr val="tx1"/>
                </a:solidFill>
              </a:defRPr>
            </a:lvl5pPr>
            <a:lvl6pPr marL="1368000" indent="-216000">
              <a:buClrTx/>
              <a:defRPr sz="1100" b="0">
                <a:solidFill>
                  <a:schemeClr val="tx1"/>
                </a:solidFill>
              </a:defRPr>
            </a:lvl6pPr>
            <a:lvl7pPr marL="1584000" indent="-216000">
              <a:buClrTx/>
              <a:defRPr sz="1100" b="0">
                <a:solidFill>
                  <a:schemeClr val="tx1"/>
                </a:solidFill>
              </a:defRPr>
            </a:lvl7pPr>
            <a:lvl8pPr marL="1800000" indent="-216000">
              <a:buClrTx/>
              <a:defRPr sz="1100" b="0">
                <a:solidFill>
                  <a:schemeClr val="tx1"/>
                </a:solidFill>
              </a:defRPr>
            </a:lvl8pPr>
            <a:lvl9pPr marL="2016000" indent="-216000">
              <a:buClrTx/>
              <a:defRPr sz="11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96888" y="5571272"/>
            <a:ext cx="8156575" cy="496152"/>
          </a:xfrm>
        </p:spPr>
        <p:txBody>
          <a:bodyPr anchor="t" anchorCtr="0"/>
          <a:lstStyle>
            <a:lvl1pPr marL="252000" indent="-252000">
              <a:buClrTx/>
              <a:defRPr sz="1500" b="0">
                <a:solidFill>
                  <a:schemeClr val="tx1"/>
                </a:solidFill>
              </a:defRPr>
            </a:lvl1pPr>
            <a:lvl2pPr marL="468000" indent="-216000">
              <a:buClrTx/>
              <a:defRPr sz="1100" b="0">
                <a:solidFill>
                  <a:schemeClr val="tx1"/>
                </a:solidFill>
              </a:defRPr>
            </a:lvl2pPr>
            <a:lvl3pPr marL="684000" indent="-216000">
              <a:buClrTx/>
              <a:defRPr sz="1100" b="0">
                <a:solidFill>
                  <a:schemeClr val="tx1"/>
                </a:solidFill>
              </a:defRPr>
            </a:lvl3pPr>
            <a:lvl4pPr marL="936000" indent="-216000">
              <a:buClrTx/>
              <a:defRPr sz="1100" b="0">
                <a:solidFill>
                  <a:schemeClr val="tx1"/>
                </a:solidFill>
              </a:defRPr>
            </a:lvl4pPr>
            <a:lvl5pPr marL="1188000" indent="-216000">
              <a:buClrTx/>
              <a:defRPr sz="1100" b="0">
                <a:solidFill>
                  <a:schemeClr val="tx1"/>
                </a:solidFill>
              </a:defRPr>
            </a:lvl5pPr>
            <a:lvl6pPr marL="1404000" indent="-216000">
              <a:buClrTx/>
              <a:defRPr sz="1100" b="0">
                <a:solidFill>
                  <a:schemeClr val="tx1"/>
                </a:solidFill>
              </a:defRPr>
            </a:lvl6pPr>
            <a:lvl7pPr marL="1620000" indent="-216000">
              <a:buClrTx/>
              <a:defRPr sz="1100" b="0">
                <a:solidFill>
                  <a:schemeClr val="tx1"/>
                </a:solidFill>
              </a:defRPr>
            </a:lvl7pPr>
            <a:lvl8pPr marL="1836000" indent="-216000">
              <a:buClrTx/>
              <a:defRPr sz="1100" b="0">
                <a:solidFill>
                  <a:schemeClr val="tx1"/>
                </a:solidFill>
              </a:defRPr>
            </a:lvl8pPr>
            <a:lvl9pPr marL="2052000" indent="-216000">
              <a:buClrTx/>
              <a:defRPr sz="11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D484C998-8052-416B-AE91-0AB37A28D1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00" y="432000"/>
            <a:ext cx="1713673" cy="635688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- Print (Eco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496888" y="5359350"/>
            <a:ext cx="8156575" cy="216000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0" y="5467350"/>
            <a:ext cx="9144000" cy="1390650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67936" y="1509712"/>
            <a:ext cx="4585526" cy="1919288"/>
          </a:xfrm>
        </p:spPr>
        <p:txBody>
          <a:bodyPr anchor="t" anchorCtr="0"/>
          <a:lstStyle>
            <a:lvl1pPr marL="252000" indent="-252000" algn="r">
              <a:buClrTx/>
              <a:buFont typeface="Verdana" pitchFamily="34" charset="0"/>
              <a:buChar char="—"/>
              <a:defRPr sz="1500" b="1">
                <a:solidFill>
                  <a:schemeClr val="bg1"/>
                </a:solidFill>
              </a:defRPr>
            </a:lvl1pPr>
            <a:lvl2pPr marL="504000" indent="-252000" algn="r">
              <a:buClrTx/>
              <a:buFont typeface="Verdana" pitchFamily="34" charset="0"/>
              <a:buChar char="—"/>
              <a:defRPr sz="1500" b="0">
                <a:solidFill>
                  <a:schemeClr val="bg1"/>
                </a:solidFill>
              </a:defRPr>
            </a:lvl2pPr>
            <a:lvl3pPr marL="756000" indent="-216000" algn="r">
              <a:buClrTx/>
              <a:buFont typeface="Verdana" pitchFamily="34" charset="0"/>
              <a:buChar char="—"/>
              <a:defRPr sz="1100">
                <a:solidFill>
                  <a:schemeClr val="bg1"/>
                </a:solidFill>
              </a:defRPr>
            </a:lvl3pPr>
            <a:lvl4pPr marL="972000" indent="-216000" algn="r">
              <a:buClrTx/>
              <a:buFont typeface="Verdana" pitchFamily="34" charset="0"/>
              <a:buChar char="—"/>
              <a:defRPr sz="1100">
                <a:solidFill>
                  <a:schemeClr val="bg1"/>
                </a:solidFill>
              </a:defRPr>
            </a:lvl4pPr>
            <a:lvl5pPr marL="1188000" indent="-216000" algn="r">
              <a:buClrTx/>
              <a:buFont typeface="Verdana" pitchFamily="34" charset="0"/>
              <a:buChar char="—"/>
              <a:defRPr sz="1100">
                <a:solidFill>
                  <a:schemeClr val="bg1"/>
                </a:solidFill>
              </a:defRPr>
            </a:lvl5pPr>
            <a:lvl6pPr marL="1404000" indent="-216000" algn="r">
              <a:buClrTx/>
              <a:buFont typeface="Verdana" pitchFamily="34" charset="0"/>
              <a:buChar char="—"/>
              <a:defRPr sz="1100">
                <a:solidFill>
                  <a:schemeClr val="bg1"/>
                </a:solidFill>
              </a:defRPr>
            </a:lvl6pPr>
            <a:lvl7pPr marL="1620000" indent="-216000" algn="r">
              <a:buClrTx/>
              <a:buFont typeface="Verdana" pitchFamily="34" charset="0"/>
              <a:buChar char="—"/>
              <a:defRPr sz="1100">
                <a:solidFill>
                  <a:schemeClr val="bg1"/>
                </a:solidFill>
              </a:defRPr>
            </a:lvl7pPr>
            <a:lvl8pPr marL="1836000" indent="-216000" algn="r">
              <a:buClrTx/>
              <a:buFont typeface="Verdana" pitchFamily="34" charset="0"/>
              <a:buChar char="—"/>
              <a:defRPr sz="1100">
                <a:solidFill>
                  <a:schemeClr val="bg1"/>
                </a:solidFill>
              </a:defRPr>
            </a:lvl8pPr>
            <a:lvl9pPr marL="2052000" indent="-216000" algn="r">
              <a:buClrTx/>
              <a:buFont typeface="Verdana" pitchFamily="34" charset="0"/>
              <a:buChar char="—"/>
              <a:defRPr sz="1100">
                <a:solidFill>
                  <a:schemeClr val="bg1"/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cs-CZ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96888" y="6327368"/>
            <a:ext cx="8156575" cy="221070"/>
          </a:xfrm>
        </p:spPr>
        <p:txBody>
          <a:bodyPr anchor="b" anchorCtr="0"/>
          <a:lstStyle>
            <a:lvl1pPr marL="216000" indent="-216000">
              <a:buClrTx/>
              <a:defRPr sz="1100" b="1">
                <a:solidFill>
                  <a:schemeClr val="tx1"/>
                </a:solidFill>
              </a:defRPr>
            </a:lvl1pPr>
            <a:lvl2pPr marL="432000" indent="-216000">
              <a:buClrTx/>
              <a:defRPr sz="1100" b="0">
                <a:solidFill>
                  <a:schemeClr val="tx1"/>
                </a:solidFill>
              </a:defRPr>
            </a:lvl2pPr>
            <a:lvl3pPr marL="648000" indent="-216000">
              <a:buClrTx/>
              <a:defRPr sz="1100" b="0">
                <a:solidFill>
                  <a:schemeClr val="tx1"/>
                </a:solidFill>
              </a:defRPr>
            </a:lvl3pPr>
            <a:lvl4pPr marL="900000" indent="-216000">
              <a:buClrTx/>
              <a:defRPr sz="1100" b="0">
                <a:solidFill>
                  <a:schemeClr val="tx1"/>
                </a:solidFill>
              </a:defRPr>
            </a:lvl4pPr>
            <a:lvl5pPr marL="1152000" indent="-216000">
              <a:buClrTx/>
              <a:defRPr sz="1100" b="0">
                <a:solidFill>
                  <a:schemeClr val="tx1"/>
                </a:solidFill>
              </a:defRPr>
            </a:lvl5pPr>
            <a:lvl6pPr marL="1368000" indent="-216000">
              <a:buClrTx/>
              <a:defRPr sz="1100" b="0">
                <a:solidFill>
                  <a:schemeClr val="tx1"/>
                </a:solidFill>
              </a:defRPr>
            </a:lvl6pPr>
            <a:lvl7pPr marL="1584000" indent="-216000">
              <a:buClrTx/>
              <a:defRPr sz="1100" b="0">
                <a:solidFill>
                  <a:schemeClr val="tx1"/>
                </a:solidFill>
              </a:defRPr>
            </a:lvl7pPr>
            <a:lvl8pPr marL="1800000" indent="-216000">
              <a:buClrTx/>
              <a:defRPr sz="1100" b="0">
                <a:solidFill>
                  <a:schemeClr val="tx1"/>
                </a:solidFill>
              </a:defRPr>
            </a:lvl8pPr>
            <a:lvl9pPr marL="2016000" indent="-216000">
              <a:buClrTx/>
              <a:defRPr sz="11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067936" y="357188"/>
            <a:ext cx="4585527" cy="803524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493712" y="5570625"/>
            <a:ext cx="8156575" cy="496800"/>
          </a:xfrm>
        </p:spPr>
        <p:txBody>
          <a:bodyPr anchor="t" anchorCtr="0"/>
          <a:lstStyle>
            <a:lvl1pPr marL="216000" indent="-216000">
              <a:buClrTx/>
              <a:defRPr sz="1100" b="0">
                <a:solidFill>
                  <a:schemeClr val="tx1"/>
                </a:solidFill>
              </a:defRPr>
            </a:lvl1pPr>
            <a:lvl2pPr marL="432000" indent="-216000">
              <a:buClrTx/>
              <a:defRPr sz="1100" b="0">
                <a:solidFill>
                  <a:schemeClr val="tx1"/>
                </a:solidFill>
              </a:defRPr>
            </a:lvl2pPr>
            <a:lvl3pPr marL="648000" indent="-216000">
              <a:buClrTx/>
              <a:defRPr sz="1100" b="0">
                <a:solidFill>
                  <a:schemeClr val="tx1"/>
                </a:solidFill>
              </a:defRPr>
            </a:lvl3pPr>
            <a:lvl4pPr marL="900000" indent="-216000">
              <a:buClrTx/>
              <a:defRPr sz="1100" b="0">
                <a:solidFill>
                  <a:schemeClr val="tx1"/>
                </a:solidFill>
              </a:defRPr>
            </a:lvl4pPr>
            <a:lvl5pPr marL="1152000" indent="-216000">
              <a:buClrTx/>
              <a:defRPr sz="1100" b="0">
                <a:solidFill>
                  <a:schemeClr val="tx1"/>
                </a:solidFill>
              </a:defRPr>
            </a:lvl5pPr>
            <a:lvl6pPr marL="1368000" indent="-216000">
              <a:buClrTx/>
              <a:defRPr sz="1100" b="0">
                <a:solidFill>
                  <a:schemeClr val="tx1"/>
                </a:solidFill>
              </a:defRPr>
            </a:lvl6pPr>
            <a:lvl7pPr marL="1584000" indent="-216000">
              <a:buClrTx/>
              <a:defRPr sz="1100" b="0">
                <a:solidFill>
                  <a:schemeClr val="tx1"/>
                </a:solidFill>
              </a:defRPr>
            </a:lvl7pPr>
            <a:lvl8pPr marL="1800000" indent="-216000">
              <a:buClrTx/>
              <a:defRPr sz="1100" b="0">
                <a:solidFill>
                  <a:schemeClr val="tx1"/>
                </a:solidFill>
              </a:defRPr>
            </a:lvl8pPr>
            <a:lvl9pPr marL="2016000" indent="-216000">
              <a:buClrTx/>
              <a:defRPr sz="11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xmlns="" id="{F4891A1E-0827-4DD5-99F4-29F0EDDEA2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6800" y="432000"/>
            <a:ext cx="1713673" cy="63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5007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rgbClr val="006BAF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800" b="1">
                <a:solidFill>
                  <a:srgbClr val="006BAF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600" b="1">
                <a:solidFill>
                  <a:srgbClr val="006BAF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400" b="1">
                <a:solidFill>
                  <a:srgbClr val="006BAF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400" b="1">
                <a:solidFill>
                  <a:srgbClr val="006BAF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8" name="Zástupný symbol pro text 9"/>
          <p:cNvSpPr>
            <a:spLocks noGrp="1"/>
          </p:cNvSpPr>
          <p:nvPr>
            <p:ph type="body" sz="quarter" idx="13"/>
          </p:nvPr>
        </p:nvSpPr>
        <p:spPr>
          <a:xfrm>
            <a:off x="251520" y="6328618"/>
            <a:ext cx="3960812" cy="3603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baseline="0">
                <a:solidFill>
                  <a:srgbClr val="006BA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Zástupný symbol pro text 9"/>
          <p:cNvSpPr>
            <a:spLocks noGrp="1"/>
          </p:cNvSpPr>
          <p:nvPr>
            <p:ph type="body" sz="quarter" idx="14"/>
          </p:nvPr>
        </p:nvSpPr>
        <p:spPr>
          <a:xfrm>
            <a:off x="2411760" y="692473"/>
            <a:ext cx="6336704" cy="50427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 b="0">
                <a:solidFill>
                  <a:srgbClr val="006BA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5"/>
          </p:nvPr>
        </p:nvSpPr>
        <p:spPr>
          <a:xfrm>
            <a:off x="6686550" y="6308725"/>
            <a:ext cx="213360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2000" b="1">
                <a:solidFill>
                  <a:srgbClr val="006BA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ACA1DB8-D73E-4115-AD21-8C75BC5BFE96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98482236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xfrm>
            <a:off x="457200" y="6354763"/>
            <a:ext cx="2132013" cy="36671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xfrm>
            <a:off x="6553200" y="6354763"/>
            <a:ext cx="2132013" cy="36671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3DFA40-FF85-4FC3-ACF4-4788D81D788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51958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8013" cy="1433512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8013" cy="45243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xfrm>
            <a:off x="457200" y="6354763"/>
            <a:ext cx="2132013" cy="36671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xfrm>
            <a:off x="6553200" y="6354763"/>
            <a:ext cx="2132013" cy="36671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88F8C1-E525-48B2-B4FE-6C2B3281C33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1726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Print (Eco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496888" y="5359350"/>
            <a:ext cx="8156575" cy="216000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0" y="5467350"/>
            <a:ext cx="9144000" cy="1390650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96887" y="4059080"/>
            <a:ext cx="8156575" cy="1134144"/>
          </a:xfrm>
        </p:spPr>
        <p:txBody>
          <a:bodyPr anchor="b" anchorCtr="0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endParaRPr lang="cs-C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887" y="3429000"/>
            <a:ext cx="8156575" cy="378048"/>
          </a:xfrm>
        </p:spPr>
        <p:txBody>
          <a:bodyPr anchor="b" anchorCtr="0"/>
          <a:lstStyle>
            <a:lvl1pPr marL="252000" indent="-252000" algn="l">
              <a:buClrTx/>
              <a:buFont typeface="Verdana" pitchFamily="34" charset="0"/>
              <a:buChar char="—"/>
              <a:defRPr sz="1500" b="1">
                <a:solidFill>
                  <a:schemeClr val="accent3"/>
                </a:solidFill>
              </a:defRPr>
            </a:lvl1pPr>
            <a:lvl2pPr marL="504000" indent="-252000" algn="l">
              <a:buClrTx/>
              <a:buFont typeface="Verdana" pitchFamily="34" charset="0"/>
              <a:buChar char="—"/>
              <a:defRPr sz="1500">
                <a:solidFill>
                  <a:schemeClr val="accent3"/>
                </a:solidFill>
              </a:defRPr>
            </a:lvl2pPr>
            <a:lvl3pPr marL="756000" indent="-216000" algn="l">
              <a:buClrTx/>
              <a:buFont typeface="Verdana" pitchFamily="34" charset="0"/>
              <a:buChar char="—"/>
              <a:defRPr sz="1100">
                <a:solidFill>
                  <a:schemeClr val="accent3"/>
                </a:solidFill>
              </a:defRPr>
            </a:lvl3pPr>
            <a:lvl4pPr marL="972000" indent="-216000" algn="l">
              <a:buClrTx/>
              <a:buFont typeface="Verdana" pitchFamily="34" charset="0"/>
              <a:buChar char="—"/>
              <a:defRPr sz="1100">
                <a:solidFill>
                  <a:schemeClr val="accent3"/>
                </a:solidFill>
              </a:defRPr>
            </a:lvl4pPr>
            <a:lvl5pPr marL="1188000" indent="-216000" algn="l">
              <a:buClrTx/>
              <a:buFont typeface="Verdana" pitchFamily="34" charset="0"/>
              <a:buChar char="—"/>
              <a:defRPr sz="1100">
                <a:solidFill>
                  <a:schemeClr val="accent3"/>
                </a:solidFill>
              </a:defRPr>
            </a:lvl5pPr>
            <a:lvl6pPr marL="1404000" indent="-216000" algn="l">
              <a:buClrTx/>
              <a:buFont typeface="Verdana" pitchFamily="34" charset="0"/>
              <a:buChar char="—"/>
              <a:defRPr sz="1100">
                <a:solidFill>
                  <a:schemeClr val="accent3"/>
                </a:solidFill>
              </a:defRPr>
            </a:lvl6pPr>
            <a:lvl7pPr marL="1620000" indent="-216000" algn="l">
              <a:buClrTx/>
              <a:buFont typeface="Verdana" pitchFamily="34" charset="0"/>
              <a:buChar char="—"/>
              <a:defRPr sz="1100">
                <a:solidFill>
                  <a:schemeClr val="accent3"/>
                </a:solidFill>
              </a:defRPr>
            </a:lvl7pPr>
            <a:lvl8pPr marL="1836000" indent="-216000" algn="l">
              <a:buClrTx/>
              <a:buFont typeface="Verdana" pitchFamily="34" charset="0"/>
              <a:buChar char="—"/>
              <a:defRPr sz="1100">
                <a:solidFill>
                  <a:schemeClr val="accent3"/>
                </a:solidFill>
              </a:defRPr>
            </a:lvl8pPr>
            <a:lvl9pPr marL="2052000" indent="-216000" algn="l">
              <a:buClrTx/>
              <a:buFont typeface="Verdana" pitchFamily="34" charset="0"/>
              <a:buChar char="—"/>
              <a:defRPr sz="1100">
                <a:solidFill>
                  <a:schemeClr val="accent3"/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cs-CZ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96888" y="6327368"/>
            <a:ext cx="8156575" cy="221070"/>
          </a:xfrm>
        </p:spPr>
        <p:txBody>
          <a:bodyPr anchor="b" anchorCtr="0"/>
          <a:lstStyle>
            <a:lvl1pPr marL="216000" indent="-216000">
              <a:buClrTx/>
              <a:defRPr sz="1100" b="1">
                <a:solidFill>
                  <a:schemeClr val="tx1"/>
                </a:solidFill>
              </a:defRPr>
            </a:lvl1pPr>
            <a:lvl2pPr marL="432000" indent="-216000">
              <a:buClrTx/>
              <a:defRPr sz="1100" b="0">
                <a:solidFill>
                  <a:schemeClr val="tx1"/>
                </a:solidFill>
              </a:defRPr>
            </a:lvl2pPr>
            <a:lvl3pPr marL="648000" indent="-216000">
              <a:buClrTx/>
              <a:defRPr sz="1100" b="0">
                <a:solidFill>
                  <a:schemeClr val="tx1"/>
                </a:solidFill>
              </a:defRPr>
            </a:lvl3pPr>
            <a:lvl4pPr marL="900000" indent="-216000">
              <a:buClrTx/>
              <a:defRPr sz="1100" b="0">
                <a:solidFill>
                  <a:schemeClr val="tx1"/>
                </a:solidFill>
              </a:defRPr>
            </a:lvl4pPr>
            <a:lvl5pPr marL="1152000" indent="-216000">
              <a:buClrTx/>
              <a:defRPr sz="1100" b="0">
                <a:solidFill>
                  <a:schemeClr val="tx1"/>
                </a:solidFill>
              </a:defRPr>
            </a:lvl5pPr>
            <a:lvl6pPr marL="1368000" indent="-216000">
              <a:buClrTx/>
              <a:defRPr sz="1100" b="0">
                <a:solidFill>
                  <a:schemeClr val="tx1"/>
                </a:solidFill>
              </a:defRPr>
            </a:lvl6pPr>
            <a:lvl7pPr marL="1584000" indent="-216000">
              <a:buClrTx/>
              <a:defRPr sz="1100" b="0">
                <a:solidFill>
                  <a:schemeClr val="tx1"/>
                </a:solidFill>
              </a:defRPr>
            </a:lvl7pPr>
            <a:lvl8pPr marL="1800000" indent="-216000">
              <a:buClrTx/>
              <a:defRPr sz="1100" b="0">
                <a:solidFill>
                  <a:schemeClr val="tx1"/>
                </a:solidFill>
              </a:defRPr>
            </a:lvl8pPr>
            <a:lvl9pPr marL="2016000" indent="-216000">
              <a:buClrTx/>
              <a:defRPr sz="11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96888" y="5571272"/>
            <a:ext cx="8156575" cy="496152"/>
          </a:xfrm>
        </p:spPr>
        <p:txBody>
          <a:bodyPr anchor="t" anchorCtr="0"/>
          <a:lstStyle>
            <a:lvl1pPr marL="252000" indent="-252000">
              <a:buClrTx/>
              <a:defRPr sz="1500" b="0">
                <a:solidFill>
                  <a:schemeClr val="tx1"/>
                </a:solidFill>
              </a:defRPr>
            </a:lvl1pPr>
            <a:lvl2pPr marL="468000" indent="-216000">
              <a:buClrTx/>
              <a:defRPr sz="1100" b="0">
                <a:solidFill>
                  <a:schemeClr val="tx1"/>
                </a:solidFill>
              </a:defRPr>
            </a:lvl2pPr>
            <a:lvl3pPr marL="684000" indent="-216000">
              <a:buClrTx/>
              <a:defRPr sz="1100" b="0">
                <a:solidFill>
                  <a:schemeClr val="tx1"/>
                </a:solidFill>
              </a:defRPr>
            </a:lvl3pPr>
            <a:lvl4pPr marL="936000" indent="-216000">
              <a:buClrTx/>
              <a:defRPr sz="1100" b="0">
                <a:solidFill>
                  <a:schemeClr val="tx1"/>
                </a:solidFill>
              </a:defRPr>
            </a:lvl4pPr>
            <a:lvl5pPr marL="1188000" indent="-216000">
              <a:buClrTx/>
              <a:defRPr sz="1100" b="0">
                <a:solidFill>
                  <a:schemeClr val="tx1"/>
                </a:solidFill>
              </a:defRPr>
            </a:lvl5pPr>
            <a:lvl6pPr marL="1404000" indent="-216000">
              <a:buClrTx/>
              <a:defRPr sz="1100" b="0">
                <a:solidFill>
                  <a:schemeClr val="tx1"/>
                </a:solidFill>
              </a:defRPr>
            </a:lvl6pPr>
            <a:lvl7pPr marL="1620000" indent="-216000">
              <a:buClrTx/>
              <a:defRPr sz="1100" b="0">
                <a:solidFill>
                  <a:schemeClr val="tx1"/>
                </a:solidFill>
              </a:defRPr>
            </a:lvl7pPr>
            <a:lvl8pPr marL="1836000" indent="-216000">
              <a:buClrTx/>
              <a:defRPr sz="1100" b="0">
                <a:solidFill>
                  <a:schemeClr val="tx1"/>
                </a:solidFill>
              </a:defRPr>
            </a:lvl8pPr>
            <a:lvl9pPr marL="2052000" indent="-216000">
              <a:buClrTx/>
              <a:defRPr sz="11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xmlns="" id="{3B9573AE-0377-40D9-BDA9-DF8523212B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6800" y="432000"/>
            <a:ext cx="1713673" cy="63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0470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888" y="1509713"/>
            <a:ext cx="8156575" cy="406155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96888" y="5697288"/>
            <a:ext cx="8156575" cy="370137"/>
          </a:xfrm>
        </p:spPr>
        <p:txBody>
          <a:bodyPr anchor="b" anchorCtr="0"/>
          <a:lstStyle>
            <a:lvl1pPr marL="216000" indent="-216000">
              <a:buClrTx/>
              <a:defRPr sz="1100"/>
            </a:lvl1pPr>
            <a:lvl2pPr marL="432000" indent="-216000">
              <a:buClrTx/>
              <a:defRPr sz="1100"/>
            </a:lvl2pPr>
            <a:lvl3pPr marL="648000" indent="-216000">
              <a:buClrTx/>
              <a:defRPr sz="1100"/>
            </a:lvl3pPr>
            <a:lvl4pPr marL="900000" indent="-216000">
              <a:buClrTx/>
              <a:defRPr sz="1100"/>
            </a:lvl4pPr>
            <a:lvl5pPr marL="1152000" indent="-216000">
              <a:buClrTx/>
              <a:defRPr sz="1100"/>
            </a:lvl5pPr>
            <a:lvl6pPr marL="1368000" indent="-216000">
              <a:buClrTx/>
              <a:defRPr sz="1100"/>
            </a:lvl6pPr>
            <a:lvl7pPr marL="1584000" indent="-216000">
              <a:buClrTx/>
              <a:defRPr sz="1100"/>
            </a:lvl7pPr>
            <a:lvl8pPr marL="1800000" indent="-216000">
              <a:buClrTx/>
              <a:defRPr sz="1100"/>
            </a:lvl8pPr>
            <a:lvl9pPr marL="2016000" indent="-216000">
              <a:buClrTx/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96888" y="360000"/>
            <a:ext cx="8156575" cy="800712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BBFFE0-7584-47E7-90FA-15F39808A249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cs-CZ"/>
              <a:t>Dlouhý název příslušné prezentace</a:t>
            </a:r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Picture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888" y="1509713"/>
            <a:ext cx="5394325" cy="406155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96888" y="5697288"/>
            <a:ext cx="8156575" cy="370137"/>
          </a:xfrm>
        </p:spPr>
        <p:txBody>
          <a:bodyPr anchor="b" anchorCtr="0"/>
          <a:lstStyle>
            <a:lvl1pPr marL="216000" indent="-216000">
              <a:buClrTx/>
              <a:defRPr sz="1100"/>
            </a:lvl1pPr>
            <a:lvl2pPr marL="432000" indent="-216000">
              <a:buClrTx/>
              <a:defRPr sz="1100"/>
            </a:lvl2pPr>
            <a:lvl3pPr marL="648000" indent="-216000">
              <a:buClrTx/>
              <a:defRPr sz="1100"/>
            </a:lvl3pPr>
            <a:lvl4pPr marL="900000" indent="-216000">
              <a:buClrTx/>
              <a:defRPr sz="1100"/>
            </a:lvl4pPr>
            <a:lvl5pPr marL="1152000" indent="-216000">
              <a:buClrTx/>
              <a:defRPr sz="1100"/>
            </a:lvl5pPr>
            <a:lvl6pPr marL="1368000" indent="-216000">
              <a:buClrTx/>
              <a:defRPr sz="1100"/>
            </a:lvl6pPr>
            <a:lvl7pPr marL="1584000" indent="-216000">
              <a:buClrTx/>
              <a:defRPr sz="1100"/>
            </a:lvl7pPr>
            <a:lvl8pPr marL="1800000" indent="-216000">
              <a:buClrTx/>
              <a:defRPr sz="1100"/>
            </a:lvl8pPr>
            <a:lvl9pPr marL="2016000" indent="-216000">
              <a:buClrTx/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96888" y="360000"/>
            <a:ext cx="8156575" cy="800712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134100" y="1509713"/>
            <a:ext cx="2519363" cy="4060825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2BBFFE0-7584-47E7-90FA-15F39808A249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cs-CZ"/>
              <a:t>Dlouhý název příslušné prezentace</a:t>
            </a:r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Picture 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889" y="1509713"/>
            <a:ext cx="3949700" cy="406155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BBFFE0-7584-47E7-90FA-15F39808A249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/>
              <a:t>Dlouhý název příslušné prezentace</a:t>
            </a:r>
            <a:endParaRPr lang="cs-CZ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96888" y="5697288"/>
            <a:ext cx="8156575" cy="370137"/>
          </a:xfrm>
        </p:spPr>
        <p:txBody>
          <a:bodyPr anchor="b" anchorCtr="0"/>
          <a:lstStyle>
            <a:lvl1pPr marL="216000" indent="-216000">
              <a:buClrTx/>
              <a:defRPr sz="1100"/>
            </a:lvl1pPr>
            <a:lvl2pPr marL="432000" indent="-216000">
              <a:buClrTx/>
              <a:defRPr sz="1100"/>
            </a:lvl2pPr>
            <a:lvl3pPr marL="648000" indent="-216000">
              <a:buClrTx/>
              <a:defRPr sz="1100"/>
            </a:lvl3pPr>
            <a:lvl4pPr marL="900000" indent="-216000">
              <a:buClrTx/>
              <a:defRPr sz="1100"/>
            </a:lvl4pPr>
            <a:lvl5pPr marL="1152000" indent="-216000">
              <a:buClrTx/>
              <a:defRPr sz="1100"/>
            </a:lvl5pPr>
            <a:lvl6pPr marL="1368000" indent="-216000">
              <a:buClrTx/>
              <a:defRPr sz="1100"/>
            </a:lvl6pPr>
            <a:lvl7pPr marL="1584000" indent="-216000">
              <a:buClrTx/>
              <a:defRPr sz="1100"/>
            </a:lvl7pPr>
            <a:lvl8pPr marL="1800000" indent="-216000">
              <a:buClrTx/>
              <a:defRPr sz="1100"/>
            </a:lvl8pPr>
            <a:lvl9pPr marL="2016000" indent="-216000">
              <a:buClrTx/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96888" y="360000"/>
            <a:ext cx="8156575" cy="800712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697414" y="1509713"/>
            <a:ext cx="3956050" cy="4060825"/>
          </a:xfrm>
        </p:spPr>
        <p:txBody>
          <a:bodyPr/>
          <a:lstStyle/>
          <a:p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mall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888" y="3429000"/>
            <a:ext cx="8156575" cy="214227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BBFFE0-7584-47E7-90FA-15F39808A249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/>
              <a:t>Dlouhý název příslušné prezentace</a:t>
            </a:r>
            <a:endParaRPr lang="cs-CZ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96888" y="5697288"/>
            <a:ext cx="8156575" cy="370137"/>
          </a:xfrm>
        </p:spPr>
        <p:txBody>
          <a:bodyPr anchor="b" anchorCtr="0"/>
          <a:lstStyle>
            <a:lvl1pPr marL="216000" indent="-216000">
              <a:buClrTx/>
              <a:defRPr sz="1100"/>
            </a:lvl1pPr>
            <a:lvl2pPr marL="432000" indent="-216000">
              <a:buClrTx/>
              <a:defRPr sz="1100"/>
            </a:lvl2pPr>
            <a:lvl3pPr marL="648000" indent="-216000">
              <a:buClrTx/>
              <a:defRPr sz="1100"/>
            </a:lvl3pPr>
            <a:lvl4pPr marL="900000" indent="-216000">
              <a:buClrTx/>
              <a:defRPr sz="1100"/>
            </a:lvl4pPr>
            <a:lvl5pPr marL="1152000" indent="-216000">
              <a:buClrTx/>
              <a:defRPr sz="1100"/>
            </a:lvl5pPr>
            <a:lvl6pPr marL="1368000" indent="-216000">
              <a:buClrTx/>
              <a:defRPr sz="1100"/>
            </a:lvl6pPr>
            <a:lvl7pPr marL="1584000" indent="-216000">
              <a:buClrTx/>
              <a:defRPr sz="1100"/>
            </a:lvl7pPr>
            <a:lvl8pPr marL="1800000" indent="-216000">
              <a:buClrTx/>
              <a:defRPr sz="1100"/>
            </a:lvl8pPr>
            <a:lvl9pPr marL="2016000" indent="-216000">
              <a:buClrTx/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96888" y="360000"/>
            <a:ext cx="8156575" cy="800712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134100" y="1509713"/>
            <a:ext cx="2519363" cy="16920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3252788" y="1509713"/>
            <a:ext cx="2638425" cy="16920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16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496889" y="1509713"/>
            <a:ext cx="2513012" cy="1692000"/>
          </a:xfrm>
        </p:spPr>
        <p:txBody>
          <a:bodyPr/>
          <a:lstStyle/>
          <a:p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/ Section Header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-460" y="-2383"/>
            <a:ext cx="9146841" cy="5467351"/>
          </a:xfrm>
          <a:custGeom>
            <a:avLst/>
            <a:gdLst>
              <a:gd name="connsiteX0" fmla="*/ 0 w 9144000"/>
              <a:gd name="connsiteY0" fmla="*/ 1366837 h 5467349"/>
              <a:gd name="connsiteX1" fmla="*/ 1366837 w 9144000"/>
              <a:gd name="connsiteY1" fmla="*/ 1366837 h 5467349"/>
              <a:gd name="connsiteX2" fmla="*/ 1366837 w 9144000"/>
              <a:gd name="connsiteY2" fmla="*/ 0 h 5467349"/>
              <a:gd name="connsiteX3" fmla="*/ 7777163 w 9144000"/>
              <a:gd name="connsiteY3" fmla="*/ 0 h 5467349"/>
              <a:gd name="connsiteX4" fmla="*/ 7777163 w 9144000"/>
              <a:gd name="connsiteY4" fmla="*/ 1366837 h 5467349"/>
              <a:gd name="connsiteX5" fmla="*/ 9144000 w 9144000"/>
              <a:gd name="connsiteY5" fmla="*/ 1366837 h 5467349"/>
              <a:gd name="connsiteX6" fmla="*/ 9144000 w 9144000"/>
              <a:gd name="connsiteY6" fmla="*/ 4100512 h 5467349"/>
              <a:gd name="connsiteX7" fmla="*/ 7777163 w 9144000"/>
              <a:gd name="connsiteY7" fmla="*/ 4100512 h 5467349"/>
              <a:gd name="connsiteX8" fmla="*/ 7777163 w 9144000"/>
              <a:gd name="connsiteY8" fmla="*/ 5467349 h 5467349"/>
              <a:gd name="connsiteX9" fmla="*/ 1366837 w 9144000"/>
              <a:gd name="connsiteY9" fmla="*/ 5467349 h 5467349"/>
              <a:gd name="connsiteX10" fmla="*/ 1366837 w 9144000"/>
              <a:gd name="connsiteY10" fmla="*/ 4100512 h 5467349"/>
              <a:gd name="connsiteX11" fmla="*/ 0 w 9144000"/>
              <a:gd name="connsiteY11" fmla="*/ 4100512 h 5467349"/>
              <a:gd name="connsiteX12" fmla="*/ 0 w 9144000"/>
              <a:gd name="connsiteY12" fmla="*/ 1366837 h 5467349"/>
              <a:gd name="connsiteX0" fmla="*/ 4763 w 9148763"/>
              <a:gd name="connsiteY0" fmla="*/ 1366837 h 5467349"/>
              <a:gd name="connsiteX1" fmla="*/ 0 w 9148763"/>
              <a:gd name="connsiteY1" fmla="*/ 1099 h 5467349"/>
              <a:gd name="connsiteX2" fmla="*/ 1371600 w 9148763"/>
              <a:gd name="connsiteY2" fmla="*/ 0 h 5467349"/>
              <a:gd name="connsiteX3" fmla="*/ 7781926 w 9148763"/>
              <a:gd name="connsiteY3" fmla="*/ 0 h 5467349"/>
              <a:gd name="connsiteX4" fmla="*/ 7781926 w 9148763"/>
              <a:gd name="connsiteY4" fmla="*/ 1366837 h 5467349"/>
              <a:gd name="connsiteX5" fmla="*/ 9148763 w 9148763"/>
              <a:gd name="connsiteY5" fmla="*/ 1366837 h 5467349"/>
              <a:gd name="connsiteX6" fmla="*/ 9148763 w 9148763"/>
              <a:gd name="connsiteY6" fmla="*/ 4100512 h 5467349"/>
              <a:gd name="connsiteX7" fmla="*/ 7781926 w 9148763"/>
              <a:gd name="connsiteY7" fmla="*/ 4100512 h 5467349"/>
              <a:gd name="connsiteX8" fmla="*/ 7781926 w 9148763"/>
              <a:gd name="connsiteY8" fmla="*/ 5467349 h 5467349"/>
              <a:gd name="connsiteX9" fmla="*/ 1371600 w 9148763"/>
              <a:gd name="connsiteY9" fmla="*/ 5467349 h 5467349"/>
              <a:gd name="connsiteX10" fmla="*/ 1371600 w 9148763"/>
              <a:gd name="connsiteY10" fmla="*/ 4100512 h 5467349"/>
              <a:gd name="connsiteX11" fmla="*/ 4763 w 9148763"/>
              <a:gd name="connsiteY11" fmla="*/ 4100512 h 5467349"/>
              <a:gd name="connsiteX12" fmla="*/ 4763 w 9148763"/>
              <a:gd name="connsiteY12" fmla="*/ 1366837 h 5467349"/>
              <a:gd name="connsiteX0" fmla="*/ 33 w 9144033"/>
              <a:gd name="connsiteY0" fmla="*/ 1366837 h 5467349"/>
              <a:gd name="connsiteX1" fmla="*/ 54802 w 9144033"/>
              <a:gd name="connsiteY1" fmla="*/ 39199 h 5467349"/>
              <a:gd name="connsiteX2" fmla="*/ 1366870 w 9144033"/>
              <a:gd name="connsiteY2" fmla="*/ 0 h 5467349"/>
              <a:gd name="connsiteX3" fmla="*/ 7777196 w 9144033"/>
              <a:gd name="connsiteY3" fmla="*/ 0 h 5467349"/>
              <a:gd name="connsiteX4" fmla="*/ 7777196 w 9144033"/>
              <a:gd name="connsiteY4" fmla="*/ 1366837 h 5467349"/>
              <a:gd name="connsiteX5" fmla="*/ 9144033 w 9144033"/>
              <a:gd name="connsiteY5" fmla="*/ 1366837 h 5467349"/>
              <a:gd name="connsiteX6" fmla="*/ 9144033 w 9144033"/>
              <a:gd name="connsiteY6" fmla="*/ 4100512 h 5467349"/>
              <a:gd name="connsiteX7" fmla="*/ 7777196 w 9144033"/>
              <a:gd name="connsiteY7" fmla="*/ 4100512 h 5467349"/>
              <a:gd name="connsiteX8" fmla="*/ 7777196 w 9144033"/>
              <a:gd name="connsiteY8" fmla="*/ 5467349 h 5467349"/>
              <a:gd name="connsiteX9" fmla="*/ 1366870 w 9144033"/>
              <a:gd name="connsiteY9" fmla="*/ 5467349 h 5467349"/>
              <a:gd name="connsiteX10" fmla="*/ 1366870 w 9144033"/>
              <a:gd name="connsiteY10" fmla="*/ 4100512 h 5467349"/>
              <a:gd name="connsiteX11" fmla="*/ 33 w 9144033"/>
              <a:gd name="connsiteY11" fmla="*/ 4100512 h 5467349"/>
              <a:gd name="connsiteX12" fmla="*/ 33 w 9144033"/>
              <a:gd name="connsiteY12" fmla="*/ 1366837 h 5467349"/>
              <a:gd name="connsiteX0" fmla="*/ 458 w 9144458"/>
              <a:gd name="connsiteY0" fmla="*/ 1368119 h 5468631"/>
              <a:gd name="connsiteX1" fmla="*/ 458 w 9144458"/>
              <a:gd name="connsiteY1" fmla="*/ 0 h 5468631"/>
              <a:gd name="connsiteX2" fmla="*/ 1367295 w 9144458"/>
              <a:gd name="connsiteY2" fmla="*/ 1282 h 5468631"/>
              <a:gd name="connsiteX3" fmla="*/ 7777621 w 9144458"/>
              <a:gd name="connsiteY3" fmla="*/ 1282 h 5468631"/>
              <a:gd name="connsiteX4" fmla="*/ 7777621 w 9144458"/>
              <a:gd name="connsiteY4" fmla="*/ 1368119 h 5468631"/>
              <a:gd name="connsiteX5" fmla="*/ 9144458 w 9144458"/>
              <a:gd name="connsiteY5" fmla="*/ 1368119 h 5468631"/>
              <a:gd name="connsiteX6" fmla="*/ 9144458 w 9144458"/>
              <a:gd name="connsiteY6" fmla="*/ 4101794 h 5468631"/>
              <a:gd name="connsiteX7" fmla="*/ 7777621 w 9144458"/>
              <a:gd name="connsiteY7" fmla="*/ 4101794 h 5468631"/>
              <a:gd name="connsiteX8" fmla="*/ 7777621 w 9144458"/>
              <a:gd name="connsiteY8" fmla="*/ 5468631 h 5468631"/>
              <a:gd name="connsiteX9" fmla="*/ 1367295 w 9144458"/>
              <a:gd name="connsiteY9" fmla="*/ 5468631 h 5468631"/>
              <a:gd name="connsiteX10" fmla="*/ 1367295 w 9144458"/>
              <a:gd name="connsiteY10" fmla="*/ 4101794 h 5468631"/>
              <a:gd name="connsiteX11" fmla="*/ 458 w 9144458"/>
              <a:gd name="connsiteY11" fmla="*/ 4101794 h 5468631"/>
              <a:gd name="connsiteX12" fmla="*/ 458 w 9144458"/>
              <a:gd name="connsiteY12" fmla="*/ 1368119 h 5468631"/>
              <a:gd name="connsiteX0" fmla="*/ 458 w 9146840"/>
              <a:gd name="connsiteY0" fmla="*/ 1369219 h 5469731"/>
              <a:gd name="connsiteX1" fmla="*/ 458 w 9146840"/>
              <a:gd name="connsiteY1" fmla="*/ 1100 h 5469731"/>
              <a:gd name="connsiteX2" fmla="*/ 1367295 w 9146840"/>
              <a:gd name="connsiteY2" fmla="*/ 2382 h 5469731"/>
              <a:gd name="connsiteX3" fmla="*/ 7777621 w 9146840"/>
              <a:gd name="connsiteY3" fmla="*/ 2382 h 5469731"/>
              <a:gd name="connsiteX4" fmla="*/ 9146840 w 9146840"/>
              <a:gd name="connsiteY4" fmla="*/ 0 h 5469731"/>
              <a:gd name="connsiteX5" fmla="*/ 9144458 w 9146840"/>
              <a:gd name="connsiteY5" fmla="*/ 1369219 h 5469731"/>
              <a:gd name="connsiteX6" fmla="*/ 9144458 w 9146840"/>
              <a:gd name="connsiteY6" fmla="*/ 4102894 h 5469731"/>
              <a:gd name="connsiteX7" fmla="*/ 7777621 w 9146840"/>
              <a:gd name="connsiteY7" fmla="*/ 4102894 h 5469731"/>
              <a:gd name="connsiteX8" fmla="*/ 7777621 w 9146840"/>
              <a:gd name="connsiteY8" fmla="*/ 5469731 h 5469731"/>
              <a:gd name="connsiteX9" fmla="*/ 1367295 w 9146840"/>
              <a:gd name="connsiteY9" fmla="*/ 5469731 h 5469731"/>
              <a:gd name="connsiteX10" fmla="*/ 1367295 w 9146840"/>
              <a:gd name="connsiteY10" fmla="*/ 4102894 h 5469731"/>
              <a:gd name="connsiteX11" fmla="*/ 458 w 9146840"/>
              <a:gd name="connsiteY11" fmla="*/ 4102894 h 5469731"/>
              <a:gd name="connsiteX12" fmla="*/ 458 w 9146840"/>
              <a:gd name="connsiteY12" fmla="*/ 1369219 h 5469731"/>
              <a:gd name="connsiteX0" fmla="*/ 458 w 9146840"/>
              <a:gd name="connsiteY0" fmla="*/ 1369219 h 5469731"/>
              <a:gd name="connsiteX1" fmla="*/ 458 w 9146840"/>
              <a:gd name="connsiteY1" fmla="*/ 1100 h 5469731"/>
              <a:gd name="connsiteX2" fmla="*/ 1367295 w 9146840"/>
              <a:gd name="connsiteY2" fmla="*/ 2382 h 5469731"/>
              <a:gd name="connsiteX3" fmla="*/ 7777621 w 9146840"/>
              <a:gd name="connsiteY3" fmla="*/ 2382 h 5469731"/>
              <a:gd name="connsiteX4" fmla="*/ 9146840 w 9146840"/>
              <a:gd name="connsiteY4" fmla="*/ 0 h 5469731"/>
              <a:gd name="connsiteX5" fmla="*/ 9144458 w 9146840"/>
              <a:gd name="connsiteY5" fmla="*/ 1369219 h 5469731"/>
              <a:gd name="connsiteX6" fmla="*/ 9144458 w 9146840"/>
              <a:gd name="connsiteY6" fmla="*/ 4102894 h 5469731"/>
              <a:gd name="connsiteX7" fmla="*/ 7777621 w 9146840"/>
              <a:gd name="connsiteY7" fmla="*/ 4102894 h 5469731"/>
              <a:gd name="connsiteX8" fmla="*/ 7777621 w 9146840"/>
              <a:gd name="connsiteY8" fmla="*/ 5360194 h 5469731"/>
              <a:gd name="connsiteX9" fmla="*/ 1367295 w 9146840"/>
              <a:gd name="connsiteY9" fmla="*/ 5469731 h 5469731"/>
              <a:gd name="connsiteX10" fmla="*/ 1367295 w 9146840"/>
              <a:gd name="connsiteY10" fmla="*/ 4102894 h 5469731"/>
              <a:gd name="connsiteX11" fmla="*/ 458 w 9146840"/>
              <a:gd name="connsiteY11" fmla="*/ 4102894 h 5469731"/>
              <a:gd name="connsiteX12" fmla="*/ 458 w 9146840"/>
              <a:gd name="connsiteY12" fmla="*/ 1369219 h 5469731"/>
              <a:gd name="connsiteX0" fmla="*/ 458 w 9146840"/>
              <a:gd name="connsiteY0" fmla="*/ 1369219 h 5360194"/>
              <a:gd name="connsiteX1" fmla="*/ 458 w 9146840"/>
              <a:gd name="connsiteY1" fmla="*/ 1100 h 5360194"/>
              <a:gd name="connsiteX2" fmla="*/ 1367295 w 9146840"/>
              <a:gd name="connsiteY2" fmla="*/ 2382 h 5360194"/>
              <a:gd name="connsiteX3" fmla="*/ 7777621 w 9146840"/>
              <a:gd name="connsiteY3" fmla="*/ 2382 h 5360194"/>
              <a:gd name="connsiteX4" fmla="*/ 9146840 w 9146840"/>
              <a:gd name="connsiteY4" fmla="*/ 0 h 5360194"/>
              <a:gd name="connsiteX5" fmla="*/ 9144458 w 9146840"/>
              <a:gd name="connsiteY5" fmla="*/ 1369219 h 5360194"/>
              <a:gd name="connsiteX6" fmla="*/ 9144458 w 9146840"/>
              <a:gd name="connsiteY6" fmla="*/ 4102894 h 5360194"/>
              <a:gd name="connsiteX7" fmla="*/ 7777621 w 9146840"/>
              <a:gd name="connsiteY7" fmla="*/ 4102894 h 5360194"/>
              <a:gd name="connsiteX8" fmla="*/ 7777621 w 9146840"/>
              <a:gd name="connsiteY8" fmla="*/ 5360194 h 5360194"/>
              <a:gd name="connsiteX9" fmla="*/ 1367295 w 9146840"/>
              <a:gd name="connsiteY9" fmla="*/ 5360194 h 5360194"/>
              <a:gd name="connsiteX10" fmla="*/ 1367295 w 9146840"/>
              <a:gd name="connsiteY10" fmla="*/ 4102894 h 5360194"/>
              <a:gd name="connsiteX11" fmla="*/ 458 w 9146840"/>
              <a:gd name="connsiteY11" fmla="*/ 4102894 h 5360194"/>
              <a:gd name="connsiteX12" fmla="*/ 458 w 9146840"/>
              <a:gd name="connsiteY12" fmla="*/ 1369219 h 5360194"/>
              <a:gd name="connsiteX0" fmla="*/ 458 w 9146840"/>
              <a:gd name="connsiteY0" fmla="*/ 1369219 h 5472113"/>
              <a:gd name="connsiteX1" fmla="*/ 458 w 9146840"/>
              <a:gd name="connsiteY1" fmla="*/ 1100 h 5472113"/>
              <a:gd name="connsiteX2" fmla="*/ 1367295 w 9146840"/>
              <a:gd name="connsiteY2" fmla="*/ 2382 h 5472113"/>
              <a:gd name="connsiteX3" fmla="*/ 7777621 w 9146840"/>
              <a:gd name="connsiteY3" fmla="*/ 2382 h 5472113"/>
              <a:gd name="connsiteX4" fmla="*/ 9146840 w 9146840"/>
              <a:gd name="connsiteY4" fmla="*/ 0 h 5472113"/>
              <a:gd name="connsiteX5" fmla="*/ 9144458 w 9146840"/>
              <a:gd name="connsiteY5" fmla="*/ 1369219 h 5472113"/>
              <a:gd name="connsiteX6" fmla="*/ 9144458 w 9146840"/>
              <a:gd name="connsiteY6" fmla="*/ 4102894 h 5472113"/>
              <a:gd name="connsiteX7" fmla="*/ 7777621 w 9146840"/>
              <a:gd name="connsiteY7" fmla="*/ 4102894 h 5472113"/>
              <a:gd name="connsiteX8" fmla="*/ 7777621 w 9146840"/>
              <a:gd name="connsiteY8" fmla="*/ 5360194 h 5472113"/>
              <a:gd name="connsiteX9" fmla="*/ 1367295 w 9146840"/>
              <a:gd name="connsiteY9" fmla="*/ 5360194 h 5472113"/>
              <a:gd name="connsiteX10" fmla="*/ 1367295 w 9146840"/>
              <a:gd name="connsiteY10" fmla="*/ 5472113 h 5472113"/>
              <a:gd name="connsiteX11" fmla="*/ 458 w 9146840"/>
              <a:gd name="connsiteY11" fmla="*/ 4102894 h 5472113"/>
              <a:gd name="connsiteX12" fmla="*/ 458 w 9146840"/>
              <a:gd name="connsiteY12" fmla="*/ 1369219 h 5472113"/>
              <a:gd name="connsiteX0" fmla="*/ 458 w 9146840"/>
              <a:gd name="connsiteY0" fmla="*/ 1369219 h 5472113"/>
              <a:gd name="connsiteX1" fmla="*/ 458 w 9146840"/>
              <a:gd name="connsiteY1" fmla="*/ 1100 h 5472113"/>
              <a:gd name="connsiteX2" fmla="*/ 1367295 w 9146840"/>
              <a:gd name="connsiteY2" fmla="*/ 2382 h 5472113"/>
              <a:gd name="connsiteX3" fmla="*/ 7777621 w 9146840"/>
              <a:gd name="connsiteY3" fmla="*/ 2382 h 5472113"/>
              <a:gd name="connsiteX4" fmla="*/ 9146840 w 9146840"/>
              <a:gd name="connsiteY4" fmla="*/ 0 h 5472113"/>
              <a:gd name="connsiteX5" fmla="*/ 9144458 w 9146840"/>
              <a:gd name="connsiteY5" fmla="*/ 1369219 h 5472113"/>
              <a:gd name="connsiteX6" fmla="*/ 9144458 w 9146840"/>
              <a:gd name="connsiteY6" fmla="*/ 4102894 h 5472113"/>
              <a:gd name="connsiteX7" fmla="*/ 7777621 w 9146840"/>
              <a:gd name="connsiteY7" fmla="*/ 4102894 h 5472113"/>
              <a:gd name="connsiteX8" fmla="*/ 7777621 w 9146840"/>
              <a:gd name="connsiteY8" fmla="*/ 5360194 h 5472113"/>
              <a:gd name="connsiteX9" fmla="*/ 1367295 w 9146840"/>
              <a:gd name="connsiteY9" fmla="*/ 5360194 h 5472113"/>
              <a:gd name="connsiteX10" fmla="*/ 1367295 w 9146840"/>
              <a:gd name="connsiteY10" fmla="*/ 5472113 h 5472113"/>
              <a:gd name="connsiteX11" fmla="*/ 458 w 9146840"/>
              <a:gd name="connsiteY11" fmla="*/ 5467350 h 5472113"/>
              <a:gd name="connsiteX12" fmla="*/ 458 w 9146840"/>
              <a:gd name="connsiteY12" fmla="*/ 1369219 h 5472113"/>
              <a:gd name="connsiteX0" fmla="*/ 458 w 9146840"/>
              <a:gd name="connsiteY0" fmla="*/ 1369219 h 5472113"/>
              <a:gd name="connsiteX1" fmla="*/ 458 w 9146840"/>
              <a:gd name="connsiteY1" fmla="*/ 1100 h 5472113"/>
              <a:gd name="connsiteX2" fmla="*/ 1367295 w 9146840"/>
              <a:gd name="connsiteY2" fmla="*/ 2382 h 5472113"/>
              <a:gd name="connsiteX3" fmla="*/ 7777621 w 9146840"/>
              <a:gd name="connsiteY3" fmla="*/ 2382 h 5472113"/>
              <a:gd name="connsiteX4" fmla="*/ 9146840 w 9146840"/>
              <a:gd name="connsiteY4" fmla="*/ 0 h 5472113"/>
              <a:gd name="connsiteX5" fmla="*/ 9144458 w 9146840"/>
              <a:gd name="connsiteY5" fmla="*/ 1369219 h 5472113"/>
              <a:gd name="connsiteX6" fmla="*/ 9144458 w 9146840"/>
              <a:gd name="connsiteY6" fmla="*/ 4102894 h 5472113"/>
              <a:gd name="connsiteX7" fmla="*/ 7780003 w 9146840"/>
              <a:gd name="connsiteY7" fmla="*/ 5467350 h 5472113"/>
              <a:gd name="connsiteX8" fmla="*/ 7777621 w 9146840"/>
              <a:gd name="connsiteY8" fmla="*/ 5360194 h 5472113"/>
              <a:gd name="connsiteX9" fmla="*/ 1367295 w 9146840"/>
              <a:gd name="connsiteY9" fmla="*/ 5360194 h 5472113"/>
              <a:gd name="connsiteX10" fmla="*/ 1367295 w 9146840"/>
              <a:gd name="connsiteY10" fmla="*/ 5472113 h 5472113"/>
              <a:gd name="connsiteX11" fmla="*/ 458 w 9146840"/>
              <a:gd name="connsiteY11" fmla="*/ 5467350 h 5472113"/>
              <a:gd name="connsiteX12" fmla="*/ 458 w 9146840"/>
              <a:gd name="connsiteY12" fmla="*/ 1369219 h 5472113"/>
              <a:gd name="connsiteX0" fmla="*/ 458 w 9146840"/>
              <a:gd name="connsiteY0" fmla="*/ 1369219 h 5472113"/>
              <a:gd name="connsiteX1" fmla="*/ 458 w 9146840"/>
              <a:gd name="connsiteY1" fmla="*/ 1100 h 5472113"/>
              <a:gd name="connsiteX2" fmla="*/ 1367295 w 9146840"/>
              <a:gd name="connsiteY2" fmla="*/ 2382 h 5472113"/>
              <a:gd name="connsiteX3" fmla="*/ 7777621 w 9146840"/>
              <a:gd name="connsiteY3" fmla="*/ 2382 h 5472113"/>
              <a:gd name="connsiteX4" fmla="*/ 9146840 w 9146840"/>
              <a:gd name="connsiteY4" fmla="*/ 0 h 5472113"/>
              <a:gd name="connsiteX5" fmla="*/ 9144458 w 9146840"/>
              <a:gd name="connsiteY5" fmla="*/ 1369219 h 5472113"/>
              <a:gd name="connsiteX6" fmla="*/ 9144458 w 9146840"/>
              <a:gd name="connsiteY6" fmla="*/ 5472112 h 5472113"/>
              <a:gd name="connsiteX7" fmla="*/ 7780003 w 9146840"/>
              <a:gd name="connsiteY7" fmla="*/ 5467350 h 5472113"/>
              <a:gd name="connsiteX8" fmla="*/ 7777621 w 9146840"/>
              <a:gd name="connsiteY8" fmla="*/ 5360194 h 5472113"/>
              <a:gd name="connsiteX9" fmla="*/ 1367295 w 9146840"/>
              <a:gd name="connsiteY9" fmla="*/ 5360194 h 5472113"/>
              <a:gd name="connsiteX10" fmla="*/ 1367295 w 9146840"/>
              <a:gd name="connsiteY10" fmla="*/ 5472113 h 5472113"/>
              <a:gd name="connsiteX11" fmla="*/ 458 w 9146840"/>
              <a:gd name="connsiteY11" fmla="*/ 5467350 h 5472113"/>
              <a:gd name="connsiteX12" fmla="*/ 458 w 9146840"/>
              <a:gd name="connsiteY12" fmla="*/ 1369219 h 5472113"/>
              <a:gd name="connsiteX0" fmla="*/ 458 w 9146840"/>
              <a:gd name="connsiteY0" fmla="*/ 1369219 h 5472113"/>
              <a:gd name="connsiteX1" fmla="*/ 458 w 9146840"/>
              <a:gd name="connsiteY1" fmla="*/ 1100 h 5472113"/>
              <a:gd name="connsiteX2" fmla="*/ 1367295 w 9146840"/>
              <a:gd name="connsiteY2" fmla="*/ 2382 h 5472113"/>
              <a:gd name="connsiteX3" fmla="*/ 7777621 w 9146840"/>
              <a:gd name="connsiteY3" fmla="*/ 2382 h 5472113"/>
              <a:gd name="connsiteX4" fmla="*/ 9146840 w 9146840"/>
              <a:gd name="connsiteY4" fmla="*/ 0 h 5472113"/>
              <a:gd name="connsiteX5" fmla="*/ 9144458 w 9146840"/>
              <a:gd name="connsiteY5" fmla="*/ 1369219 h 5472113"/>
              <a:gd name="connsiteX6" fmla="*/ 9144458 w 9146840"/>
              <a:gd name="connsiteY6" fmla="*/ 5472112 h 5472113"/>
              <a:gd name="connsiteX7" fmla="*/ 7780003 w 9146840"/>
              <a:gd name="connsiteY7" fmla="*/ 5469731 h 5472113"/>
              <a:gd name="connsiteX8" fmla="*/ 7777621 w 9146840"/>
              <a:gd name="connsiteY8" fmla="*/ 5360194 h 5472113"/>
              <a:gd name="connsiteX9" fmla="*/ 1367295 w 9146840"/>
              <a:gd name="connsiteY9" fmla="*/ 5360194 h 5472113"/>
              <a:gd name="connsiteX10" fmla="*/ 1367295 w 9146840"/>
              <a:gd name="connsiteY10" fmla="*/ 5472113 h 5472113"/>
              <a:gd name="connsiteX11" fmla="*/ 458 w 9146840"/>
              <a:gd name="connsiteY11" fmla="*/ 5467350 h 5472113"/>
              <a:gd name="connsiteX12" fmla="*/ 458 w 9146840"/>
              <a:gd name="connsiteY12" fmla="*/ 1369219 h 5472113"/>
              <a:gd name="connsiteX0" fmla="*/ 458 w 9146840"/>
              <a:gd name="connsiteY0" fmla="*/ 1369219 h 5472112"/>
              <a:gd name="connsiteX1" fmla="*/ 458 w 9146840"/>
              <a:gd name="connsiteY1" fmla="*/ 1100 h 5472112"/>
              <a:gd name="connsiteX2" fmla="*/ 1367295 w 9146840"/>
              <a:gd name="connsiteY2" fmla="*/ 2382 h 5472112"/>
              <a:gd name="connsiteX3" fmla="*/ 7777621 w 9146840"/>
              <a:gd name="connsiteY3" fmla="*/ 2382 h 5472112"/>
              <a:gd name="connsiteX4" fmla="*/ 9146840 w 9146840"/>
              <a:gd name="connsiteY4" fmla="*/ 0 h 5472112"/>
              <a:gd name="connsiteX5" fmla="*/ 9144458 w 9146840"/>
              <a:gd name="connsiteY5" fmla="*/ 1369219 h 5472112"/>
              <a:gd name="connsiteX6" fmla="*/ 9144458 w 9146840"/>
              <a:gd name="connsiteY6" fmla="*/ 5472112 h 5472112"/>
              <a:gd name="connsiteX7" fmla="*/ 7780003 w 9146840"/>
              <a:gd name="connsiteY7" fmla="*/ 5469731 h 5472112"/>
              <a:gd name="connsiteX8" fmla="*/ 7777621 w 9146840"/>
              <a:gd name="connsiteY8" fmla="*/ 5360194 h 5472112"/>
              <a:gd name="connsiteX9" fmla="*/ 1367295 w 9146840"/>
              <a:gd name="connsiteY9" fmla="*/ 5360194 h 5472112"/>
              <a:gd name="connsiteX10" fmla="*/ 498138 w 9146840"/>
              <a:gd name="connsiteY10" fmla="*/ 5469732 h 5472112"/>
              <a:gd name="connsiteX11" fmla="*/ 458 w 9146840"/>
              <a:gd name="connsiteY11" fmla="*/ 5467350 h 5472112"/>
              <a:gd name="connsiteX12" fmla="*/ 458 w 9146840"/>
              <a:gd name="connsiteY12" fmla="*/ 1369219 h 5472112"/>
              <a:gd name="connsiteX0" fmla="*/ 458 w 9146840"/>
              <a:gd name="connsiteY0" fmla="*/ 1369219 h 5472112"/>
              <a:gd name="connsiteX1" fmla="*/ 458 w 9146840"/>
              <a:gd name="connsiteY1" fmla="*/ 1100 h 5472112"/>
              <a:gd name="connsiteX2" fmla="*/ 1367295 w 9146840"/>
              <a:gd name="connsiteY2" fmla="*/ 2382 h 5472112"/>
              <a:gd name="connsiteX3" fmla="*/ 7777621 w 9146840"/>
              <a:gd name="connsiteY3" fmla="*/ 2382 h 5472112"/>
              <a:gd name="connsiteX4" fmla="*/ 9146840 w 9146840"/>
              <a:gd name="connsiteY4" fmla="*/ 0 h 5472112"/>
              <a:gd name="connsiteX5" fmla="*/ 9144458 w 9146840"/>
              <a:gd name="connsiteY5" fmla="*/ 1369219 h 5472112"/>
              <a:gd name="connsiteX6" fmla="*/ 9144458 w 9146840"/>
              <a:gd name="connsiteY6" fmla="*/ 5472112 h 5472112"/>
              <a:gd name="connsiteX7" fmla="*/ 7780003 w 9146840"/>
              <a:gd name="connsiteY7" fmla="*/ 5469731 h 5472112"/>
              <a:gd name="connsiteX8" fmla="*/ 7777621 w 9146840"/>
              <a:gd name="connsiteY8" fmla="*/ 5360194 h 5472112"/>
              <a:gd name="connsiteX9" fmla="*/ 502902 w 9146840"/>
              <a:gd name="connsiteY9" fmla="*/ 5362576 h 5472112"/>
              <a:gd name="connsiteX10" fmla="*/ 498138 w 9146840"/>
              <a:gd name="connsiteY10" fmla="*/ 5469732 h 5472112"/>
              <a:gd name="connsiteX11" fmla="*/ 458 w 9146840"/>
              <a:gd name="connsiteY11" fmla="*/ 5467350 h 5472112"/>
              <a:gd name="connsiteX12" fmla="*/ 458 w 9146840"/>
              <a:gd name="connsiteY12" fmla="*/ 1369219 h 5472112"/>
              <a:gd name="connsiteX0" fmla="*/ 458 w 9146840"/>
              <a:gd name="connsiteY0" fmla="*/ 1369219 h 5472112"/>
              <a:gd name="connsiteX1" fmla="*/ 458 w 9146840"/>
              <a:gd name="connsiteY1" fmla="*/ 1100 h 5472112"/>
              <a:gd name="connsiteX2" fmla="*/ 1367295 w 9146840"/>
              <a:gd name="connsiteY2" fmla="*/ 2382 h 5472112"/>
              <a:gd name="connsiteX3" fmla="*/ 7777621 w 9146840"/>
              <a:gd name="connsiteY3" fmla="*/ 2382 h 5472112"/>
              <a:gd name="connsiteX4" fmla="*/ 9146840 w 9146840"/>
              <a:gd name="connsiteY4" fmla="*/ 0 h 5472112"/>
              <a:gd name="connsiteX5" fmla="*/ 9144458 w 9146840"/>
              <a:gd name="connsiteY5" fmla="*/ 1369219 h 5472112"/>
              <a:gd name="connsiteX6" fmla="*/ 9144458 w 9146840"/>
              <a:gd name="connsiteY6" fmla="*/ 5472112 h 5472112"/>
              <a:gd name="connsiteX7" fmla="*/ 7780003 w 9146840"/>
              <a:gd name="connsiteY7" fmla="*/ 5469731 h 5472112"/>
              <a:gd name="connsiteX8" fmla="*/ 7777621 w 9146840"/>
              <a:gd name="connsiteY8" fmla="*/ 5360194 h 5472112"/>
              <a:gd name="connsiteX9" fmla="*/ 502902 w 9146840"/>
              <a:gd name="connsiteY9" fmla="*/ 5362576 h 5472112"/>
              <a:gd name="connsiteX10" fmla="*/ 500519 w 9146840"/>
              <a:gd name="connsiteY10" fmla="*/ 5469732 h 5472112"/>
              <a:gd name="connsiteX11" fmla="*/ 458 w 9146840"/>
              <a:gd name="connsiteY11" fmla="*/ 5467350 h 5472112"/>
              <a:gd name="connsiteX12" fmla="*/ 458 w 9146840"/>
              <a:gd name="connsiteY12" fmla="*/ 1369219 h 5472112"/>
              <a:gd name="connsiteX0" fmla="*/ 458 w 9146840"/>
              <a:gd name="connsiteY0" fmla="*/ 1369219 h 5472112"/>
              <a:gd name="connsiteX1" fmla="*/ 458 w 9146840"/>
              <a:gd name="connsiteY1" fmla="*/ 1100 h 5472112"/>
              <a:gd name="connsiteX2" fmla="*/ 1367295 w 9146840"/>
              <a:gd name="connsiteY2" fmla="*/ 2382 h 5472112"/>
              <a:gd name="connsiteX3" fmla="*/ 7777621 w 9146840"/>
              <a:gd name="connsiteY3" fmla="*/ 2382 h 5472112"/>
              <a:gd name="connsiteX4" fmla="*/ 9146840 w 9146840"/>
              <a:gd name="connsiteY4" fmla="*/ 0 h 5472112"/>
              <a:gd name="connsiteX5" fmla="*/ 9144458 w 9146840"/>
              <a:gd name="connsiteY5" fmla="*/ 1369219 h 5472112"/>
              <a:gd name="connsiteX6" fmla="*/ 9144458 w 9146840"/>
              <a:gd name="connsiteY6" fmla="*/ 5472112 h 5472112"/>
              <a:gd name="connsiteX7" fmla="*/ 7780003 w 9146840"/>
              <a:gd name="connsiteY7" fmla="*/ 5469731 h 5472112"/>
              <a:gd name="connsiteX8" fmla="*/ 7777621 w 9146840"/>
              <a:gd name="connsiteY8" fmla="*/ 5360194 h 5472112"/>
              <a:gd name="connsiteX9" fmla="*/ 500521 w 9146840"/>
              <a:gd name="connsiteY9" fmla="*/ 5362576 h 5472112"/>
              <a:gd name="connsiteX10" fmla="*/ 500519 w 9146840"/>
              <a:gd name="connsiteY10" fmla="*/ 5469732 h 5472112"/>
              <a:gd name="connsiteX11" fmla="*/ 458 w 9146840"/>
              <a:gd name="connsiteY11" fmla="*/ 5467350 h 5472112"/>
              <a:gd name="connsiteX12" fmla="*/ 458 w 9146840"/>
              <a:gd name="connsiteY12" fmla="*/ 1369219 h 5472112"/>
              <a:gd name="connsiteX0" fmla="*/ 458 w 9146840"/>
              <a:gd name="connsiteY0" fmla="*/ 1369219 h 5472112"/>
              <a:gd name="connsiteX1" fmla="*/ 458 w 9146840"/>
              <a:gd name="connsiteY1" fmla="*/ 1100 h 5472112"/>
              <a:gd name="connsiteX2" fmla="*/ 1367295 w 9146840"/>
              <a:gd name="connsiteY2" fmla="*/ 2382 h 5472112"/>
              <a:gd name="connsiteX3" fmla="*/ 7777621 w 9146840"/>
              <a:gd name="connsiteY3" fmla="*/ 2382 h 5472112"/>
              <a:gd name="connsiteX4" fmla="*/ 9146840 w 9146840"/>
              <a:gd name="connsiteY4" fmla="*/ 0 h 5472112"/>
              <a:gd name="connsiteX5" fmla="*/ 9144458 w 9146840"/>
              <a:gd name="connsiteY5" fmla="*/ 1369219 h 5472112"/>
              <a:gd name="connsiteX6" fmla="*/ 9144458 w 9146840"/>
              <a:gd name="connsiteY6" fmla="*/ 5472112 h 5472112"/>
              <a:gd name="connsiteX7" fmla="*/ 7780003 w 9146840"/>
              <a:gd name="connsiteY7" fmla="*/ 5469731 h 5472112"/>
              <a:gd name="connsiteX8" fmla="*/ 8646777 w 9146840"/>
              <a:gd name="connsiteY8" fmla="*/ 5360194 h 5472112"/>
              <a:gd name="connsiteX9" fmla="*/ 500521 w 9146840"/>
              <a:gd name="connsiteY9" fmla="*/ 5362576 h 5472112"/>
              <a:gd name="connsiteX10" fmla="*/ 500519 w 9146840"/>
              <a:gd name="connsiteY10" fmla="*/ 5469732 h 5472112"/>
              <a:gd name="connsiteX11" fmla="*/ 458 w 9146840"/>
              <a:gd name="connsiteY11" fmla="*/ 5467350 h 5472112"/>
              <a:gd name="connsiteX12" fmla="*/ 458 w 9146840"/>
              <a:gd name="connsiteY12" fmla="*/ 1369219 h 5472112"/>
              <a:gd name="connsiteX0" fmla="*/ 458 w 9146840"/>
              <a:gd name="connsiteY0" fmla="*/ 1369219 h 5472112"/>
              <a:gd name="connsiteX1" fmla="*/ 458 w 9146840"/>
              <a:gd name="connsiteY1" fmla="*/ 1100 h 5472112"/>
              <a:gd name="connsiteX2" fmla="*/ 1367295 w 9146840"/>
              <a:gd name="connsiteY2" fmla="*/ 2382 h 5472112"/>
              <a:gd name="connsiteX3" fmla="*/ 7777621 w 9146840"/>
              <a:gd name="connsiteY3" fmla="*/ 2382 h 5472112"/>
              <a:gd name="connsiteX4" fmla="*/ 9146840 w 9146840"/>
              <a:gd name="connsiteY4" fmla="*/ 0 h 5472112"/>
              <a:gd name="connsiteX5" fmla="*/ 9144458 w 9146840"/>
              <a:gd name="connsiteY5" fmla="*/ 1369219 h 5472112"/>
              <a:gd name="connsiteX6" fmla="*/ 9144458 w 9146840"/>
              <a:gd name="connsiteY6" fmla="*/ 5472112 h 5472112"/>
              <a:gd name="connsiteX7" fmla="*/ 8644397 w 9146840"/>
              <a:gd name="connsiteY7" fmla="*/ 5472112 h 5472112"/>
              <a:gd name="connsiteX8" fmla="*/ 8646777 w 9146840"/>
              <a:gd name="connsiteY8" fmla="*/ 5360194 h 5472112"/>
              <a:gd name="connsiteX9" fmla="*/ 500521 w 9146840"/>
              <a:gd name="connsiteY9" fmla="*/ 5362576 h 5472112"/>
              <a:gd name="connsiteX10" fmla="*/ 500519 w 9146840"/>
              <a:gd name="connsiteY10" fmla="*/ 5469732 h 5472112"/>
              <a:gd name="connsiteX11" fmla="*/ 458 w 9146840"/>
              <a:gd name="connsiteY11" fmla="*/ 5467350 h 5472112"/>
              <a:gd name="connsiteX12" fmla="*/ 458 w 9146840"/>
              <a:gd name="connsiteY12" fmla="*/ 1369219 h 5472112"/>
              <a:gd name="connsiteX0" fmla="*/ 458 w 9146840"/>
              <a:gd name="connsiteY0" fmla="*/ 1369219 h 5472112"/>
              <a:gd name="connsiteX1" fmla="*/ 458 w 9146840"/>
              <a:gd name="connsiteY1" fmla="*/ 1100 h 5472112"/>
              <a:gd name="connsiteX2" fmla="*/ 1367295 w 9146840"/>
              <a:gd name="connsiteY2" fmla="*/ 2382 h 5472112"/>
              <a:gd name="connsiteX3" fmla="*/ 7777621 w 9146840"/>
              <a:gd name="connsiteY3" fmla="*/ 2382 h 5472112"/>
              <a:gd name="connsiteX4" fmla="*/ 9146840 w 9146840"/>
              <a:gd name="connsiteY4" fmla="*/ 0 h 5472112"/>
              <a:gd name="connsiteX5" fmla="*/ 9144458 w 9146840"/>
              <a:gd name="connsiteY5" fmla="*/ 1369219 h 5472112"/>
              <a:gd name="connsiteX6" fmla="*/ 9144458 w 9146840"/>
              <a:gd name="connsiteY6" fmla="*/ 5472112 h 5472112"/>
              <a:gd name="connsiteX7" fmla="*/ 8644397 w 9146840"/>
              <a:gd name="connsiteY7" fmla="*/ 5472112 h 5472112"/>
              <a:gd name="connsiteX8" fmla="*/ 8646777 w 9146840"/>
              <a:gd name="connsiteY8" fmla="*/ 5360194 h 5472112"/>
              <a:gd name="connsiteX9" fmla="*/ 500521 w 9146840"/>
              <a:gd name="connsiteY9" fmla="*/ 5362576 h 5472112"/>
              <a:gd name="connsiteX10" fmla="*/ 500519 w 9146840"/>
              <a:gd name="connsiteY10" fmla="*/ 5469732 h 5472112"/>
              <a:gd name="connsiteX11" fmla="*/ 458 w 9146840"/>
              <a:gd name="connsiteY11" fmla="*/ 5472112 h 5472112"/>
              <a:gd name="connsiteX12" fmla="*/ 458 w 9146840"/>
              <a:gd name="connsiteY12" fmla="*/ 1369219 h 5472112"/>
              <a:gd name="connsiteX0" fmla="*/ 2382 w 9148764"/>
              <a:gd name="connsiteY0" fmla="*/ 1369219 h 5472112"/>
              <a:gd name="connsiteX1" fmla="*/ 2382 w 9148764"/>
              <a:gd name="connsiteY1" fmla="*/ 1100 h 5472112"/>
              <a:gd name="connsiteX2" fmla="*/ 1369219 w 9148764"/>
              <a:gd name="connsiteY2" fmla="*/ 2382 h 5472112"/>
              <a:gd name="connsiteX3" fmla="*/ 7779545 w 9148764"/>
              <a:gd name="connsiteY3" fmla="*/ 2382 h 5472112"/>
              <a:gd name="connsiteX4" fmla="*/ 9148764 w 9148764"/>
              <a:gd name="connsiteY4" fmla="*/ 0 h 5472112"/>
              <a:gd name="connsiteX5" fmla="*/ 9146382 w 9148764"/>
              <a:gd name="connsiteY5" fmla="*/ 1369219 h 5472112"/>
              <a:gd name="connsiteX6" fmla="*/ 9146382 w 9148764"/>
              <a:gd name="connsiteY6" fmla="*/ 5472112 h 5472112"/>
              <a:gd name="connsiteX7" fmla="*/ 8646321 w 9148764"/>
              <a:gd name="connsiteY7" fmla="*/ 5472112 h 5472112"/>
              <a:gd name="connsiteX8" fmla="*/ 8648701 w 9148764"/>
              <a:gd name="connsiteY8" fmla="*/ 5360194 h 5472112"/>
              <a:gd name="connsiteX9" fmla="*/ 502445 w 9148764"/>
              <a:gd name="connsiteY9" fmla="*/ 5362576 h 5472112"/>
              <a:gd name="connsiteX10" fmla="*/ 502443 w 9148764"/>
              <a:gd name="connsiteY10" fmla="*/ 5469732 h 5472112"/>
              <a:gd name="connsiteX11" fmla="*/ 0 w 9148764"/>
              <a:gd name="connsiteY11" fmla="*/ 5467350 h 5472112"/>
              <a:gd name="connsiteX12" fmla="*/ 2382 w 9148764"/>
              <a:gd name="connsiteY12" fmla="*/ 1369219 h 5472112"/>
              <a:gd name="connsiteX0" fmla="*/ 2382 w 9148764"/>
              <a:gd name="connsiteY0" fmla="*/ 1369219 h 5472112"/>
              <a:gd name="connsiteX1" fmla="*/ 2382 w 9148764"/>
              <a:gd name="connsiteY1" fmla="*/ 1100 h 5472112"/>
              <a:gd name="connsiteX2" fmla="*/ 1369219 w 9148764"/>
              <a:gd name="connsiteY2" fmla="*/ 2382 h 5472112"/>
              <a:gd name="connsiteX3" fmla="*/ 7779545 w 9148764"/>
              <a:gd name="connsiteY3" fmla="*/ 2382 h 5472112"/>
              <a:gd name="connsiteX4" fmla="*/ 9148764 w 9148764"/>
              <a:gd name="connsiteY4" fmla="*/ 0 h 5472112"/>
              <a:gd name="connsiteX5" fmla="*/ 9146382 w 9148764"/>
              <a:gd name="connsiteY5" fmla="*/ 1369219 h 5472112"/>
              <a:gd name="connsiteX6" fmla="*/ 9146382 w 9148764"/>
              <a:gd name="connsiteY6" fmla="*/ 5472112 h 5472112"/>
              <a:gd name="connsiteX7" fmla="*/ 8646321 w 9148764"/>
              <a:gd name="connsiteY7" fmla="*/ 5472112 h 5472112"/>
              <a:gd name="connsiteX8" fmla="*/ 8648701 w 9148764"/>
              <a:gd name="connsiteY8" fmla="*/ 5360194 h 5472112"/>
              <a:gd name="connsiteX9" fmla="*/ 502445 w 9148764"/>
              <a:gd name="connsiteY9" fmla="*/ 5362576 h 5472112"/>
              <a:gd name="connsiteX10" fmla="*/ 502443 w 9148764"/>
              <a:gd name="connsiteY10" fmla="*/ 5467351 h 5472112"/>
              <a:gd name="connsiteX11" fmla="*/ 0 w 9148764"/>
              <a:gd name="connsiteY11" fmla="*/ 5467350 h 5472112"/>
              <a:gd name="connsiteX12" fmla="*/ 2382 w 9148764"/>
              <a:gd name="connsiteY12" fmla="*/ 1369219 h 5472112"/>
              <a:gd name="connsiteX0" fmla="*/ 2382 w 9148764"/>
              <a:gd name="connsiteY0" fmla="*/ 1369219 h 5472112"/>
              <a:gd name="connsiteX1" fmla="*/ 2382 w 9148764"/>
              <a:gd name="connsiteY1" fmla="*/ 1100 h 5472112"/>
              <a:gd name="connsiteX2" fmla="*/ 1369219 w 9148764"/>
              <a:gd name="connsiteY2" fmla="*/ 2382 h 5472112"/>
              <a:gd name="connsiteX3" fmla="*/ 7779545 w 9148764"/>
              <a:gd name="connsiteY3" fmla="*/ 2382 h 5472112"/>
              <a:gd name="connsiteX4" fmla="*/ 9148764 w 9148764"/>
              <a:gd name="connsiteY4" fmla="*/ 0 h 5472112"/>
              <a:gd name="connsiteX5" fmla="*/ 9146382 w 9148764"/>
              <a:gd name="connsiteY5" fmla="*/ 1369219 h 5472112"/>
              <a:gd name="connsiteX6" fmla="*/ 9146382 w 9148764"/>
              <a:gd name="connsiteY6" fmla="*/ 5472112 h 5472112"/>
              <a:gd name="connsiteX7" fmla="*/ 8646321 w 9148764"/>
              <a:gd name="connsiteY7" fmla="*/ 5472112 h 5472112"/>
              <a:gd name="connsiteX8" fmla="*/ 8648701 w 9148764"/>
              <a:gd name="connsiteY8" fmla="*/ 5360194 h 5472112"/>
              <a:gd name="connsiteX9" fmla="*/ 502445 w 9148764"/>
              <a:gd name="connsiteY9" fmla="*/ 5362576 h 5472112"/>
              <a:gd name="connsiteX10" fmla="*/ 500061 w 9148764"/>
              <a:gd name="connsiteY10" fmla="*/ 5469732 h 5472112"/>
              <a:gd name="connsiteX11" fmla="*/ 0 w 9148764"/>
              <a:gd name="connsiteY11" fmla="*/ 5467350 h 5472112"/>
              <a:gd name="connsiteX12" fmla="*/ 2382 w 9148764"/>
              <a:gd name="connsiteY12" fmla="*/ 1369219 h 5472112"/>
              <a:gd name="connsiteX0" fmla="*/ 2382 w 9148764"/>
              <a:gd name="connsiteY0" fmla="*/ 1369219 h 5472112"/>
              <a:gd name="connsiteX1" fmla="*/ 2382 w 9148764"/>
              <a:gd name="connsiteY1" fmla="*/ 1100 h 5472112"/>
              <a:gd name="connsiteX2" fmla="*/ 1369219 w 9148764"/>
              <a:gd name="connsiteY2" fmla="*/ 2382 h 5472112"/>
              <a:gd name="connsiteX3" fmla="*/ 7779545 w 9148764"/>
              <a:gd name="connsiteY3" fmla="*/ 2382 h 5472112"/>
              <a:gd name="connsiteX4" fmla="*/ 9148764 w 9148764"/>
              <a:gd name="connsiteY4" fmla="*/ 0 h 5472112"/>
              <a:gd name="connsiteX5" fmla="*/ 9146382 w 9148764"/>
              <a:gd name="connsiteY5" fmla="*/ 1369219 h 5472112"/>
              <a:gd name="connsiteX6" fmla="*/ 9146382 w 9148764"/>
              <a:gd name="connsiteY6" fmla="*/ 5469731 h 5472112"/>
              <a:gd name="connsiteX7" fmla="*/ 8646321 w 9148764"/>
              <a:gd name="connsiteY7" fmla="*/ 5472112 h 5472112"/>
              <a:gd name="connsiteX8" fmla="*/ 8648701 w 9148764"/>
              <a:gd name="connsiteY8" fmla="*/ 5360194 h 5472112"/>
              <a:gd name="connsiteX9" fmla="*/ 502445 w 9148764"/>
              <a:gd name="connsiteY9" fmla="*/ 5362576 h 5472112"/>
              <a:gd name="connsiteX10" fmla="*/ 500061 w 9148764"/>
              <a:gd name="connsiteY10" fmla="*/ 5469732 h 5472112"/>
              <a:gd name="connsiteX11" fmla="*/ 0 w 9148764"/>
              <a:gd name="connsiteY11" fmla="*/ 5467350 h 5472112"/>
              <a:gd name="connsiteX12" fmla="*/ 2382 w 9148764"/>
              <a:gd name="connsiteY12" fmla="*/ 1369219 h 5472112"/>
              <a:gd name="connsiteX0" fmla="*/ 2382 w 9148764"/>
              <a:gd name="connsiteY0" fmla="*/ 1369219 h 5469732"/>
              <a:gd name="connsiteX1" fmla="*/ 2382 w 9148764"/>
              <a:gd name="connsiteY1" fmla="*/ 1100 h 5469732"/>
              <a:gd name="connsiteX2" fmla="*/ 1369219 w 9148764"/>
              <a:gd name="connsiteY2" fmla="*/ 2382 h 5469732"/>
              <a:gd name="connsiteX3" fmla="*/ 7779545 w 9148764"/>
              <a:gd name="connsiteY3" fmla="*/ 2382 h 5469732"/>
              <a:gd name="connsiteX4" fmla="*/ 9148764 w 9148764"/>
              <a:gd name="connsiteY4" fmla="*/ 0 h 5469732"/>
              <a:gd name="connsiteX5" fmla="*/ 9146382 w 9148764"/>
              <a:gd name="connsiteY5" fmla="*/ 1369219 h 5469732"/>
              <a:gd name="connsiteX6" fmla="*/ 9146382 w 9148764"/>
              <a:gd name="connsiteY6" fmla="*/ 5469731 h 5469732"/>
              <a:gd name="connsiteX7" fmla="*/ 8646321 w 9148764"/>
              <a:gd name="connsiteY7" fmla="*/ 5469731 h 5469732"/>
              <a:gd name="connsiteX8" fmla="*/ 8648701 w 9148764"/>
              <a:gd name="connsiteY8" fmla="*/ 5360194 h 5469732"/>
              <a:gd name="connsiteX9" fmla="*/ 502445 w 9148764"/>
              <a:gd name="connsiteY9" fmla="*/ 5362576 h 5469732"/>
              <a:gd name="connsiteX10" fmla="*/ 500061 w 9148764"/>
              <a:gd name="connsiteY10" fmla="*/ 5469732 h 5469732"/>
              <a:gd name="connsiteX11" fmla="*/ 0 w 9148764"/>
              <a:gd name="connsiteY11" fmla="*/ 5467350 h 5469732"/>
              <a:gd name="connsiteX12" fmla="*/ 2382 w 9148764"/>
              <a:gd name="connsiteY12" fmla="*/ 1369219 h 5469732"/>
              <a:gd name="connsiteX0" fmla="*/ 459 w 9146841"/>
              <a:gd name="connsiteY0" fmla="*/ 1369219 h 5469732"/>
              <a:gd name="connsiteX1" fmla="*/ 459 w 9146841"/>
              <a:gd name="connsiteY1" fmla="*/ 1100 h 5469732"/>
              <a:gd name="connsiteX2" fmla="*/ 1367296 w 9146841"/>
              <a:gd name="connsiteY2" fmla="*/ 2382 h 5469732"/>
              <a:gd name="connsiteX3" fmla="*/ 7777622 w 9146841"/>
              <a:gd name="connsiteY3" fmla="*/ 2382 h 5469732"/>
              <a:gd name="connsiteX4" fmla="*/ 9146841 w 9146841"/>
              <a:gd name="connsiteY4" fmla="*/ 0 h 5469732"/>
              <a:gd name="connsiteX5" fmla="*/ 9144459 w 9146841"/>
              <a:gd name="connsiteY5" fmla="*/ 1369219 h 5469732"/>
              <a:gd name="connsiteX6" fmla="*/ 9144459 w 9146841"/>
              <a:gd name="connsiteY6" fmla="*/ 5469731 h 5469732"/>
              <a:gd name="connsiteX7" fmla="*/ 8644398 w 9146841"/>
              <a:gd name="connsiteY7" fmla="*/ 5469731 h 5469732"/>
              <a:gd name="connsiteX8" fmla="*/ 8646778 w 9146841"/>
              <a:gd name="connsiteY8" fmla="*/ 5360194 h 5469732"/>
              <a:gd name="connsiteX9" fmla="*/ 500522 w 9146841"/>
              <a:gd name="connsiteY9" fmla="*/ 5362576 h 5469732"/>
              <a:gd name="connsiteX10" fmla="*/ 498138 w 9146841"/>
              <a:gd name="connsiteY10" fmla="*/ 5469732 h 5469732"/>
              <a:gd name="connsiteX11" fmla="*/ 458 w 9146841"/>
              <a:gd name="connsiteY11" fmla="*/ 5467350 h 5469732"/>
              <a:gd name="connsiteX12" fmla="*/ 459 w 9146841"/>
              <a:gd name="connsiteY12" fmla="*/ 1369219 h 5469732"/>
              <a:gd name="connsiteX0" fmla="*/ 459 w 9146841"/>
              <a:gd name="connsiteY0" fmla="*/ 1369219 h 5469731"/>
              <a:gd name="connsiteX1" fmla="*/ 459 w 9146841"/>
              <a:gd name="connsiteY1" fmla="*/ 1100 h 5469731"/>
              <a:gd name="connsiteX2" fmla="*/ 1367296 w 9146841"/>
              <a:gd name="connsiteY2" fmla="*/ 2382 h 5469731"/>
              <a:gd name="connsiteX3" fmla="*/ 7777622 w 9146841"/>
              <a:gd name="connsiteY3" fmla="*/ 2382 h 5469731"/>
              <a:gd name="connsiteX4" fmla="*/ 9146841 w 9146841"/>
              <a:gd name="connsiteY4" fmla="*/ 0 h 5469731"/>
              <a:gd name="connsiteX5" fmla="*/ 9144459 w 9146841"/>
              <a:gd name="connsiteY5" fmla="*/ 1369219 h 5469731"/>
              <a:gd name="connsiteX6" fmla="*/ 9144459 w 9146841"/>
              <a:gd name="connsiteY6" fmla="*/ 5469731 h 5469731"/>
              <a:gd name="connsiteX7" fmla="*/ 8644398 w 9146841"/>
              <a:gd name="connsiteY7" fmla="*/ 5469731 h 5469731"/>
              <a:gd name="connsiteX8" fmla="*/ 8646778 w 9146841"/>
              <a:gd name="connsiteY8" fmla="*/ 5360194 h 5469731"/>
              <a:gd name="connsiteX9" fmla="*/ 500522 w 9146841"/>
              <a:gd name="connsiteY9" fmla="*/ 5362576 h 5469731"/>
              <a:gd name="connsiteX10" fmla="*/ 498138 w 9146841"/>
              <a:gd name="connsiteY10" fmla="*/ 5467351 h 5469731"/>
              <a:gd name="connsiteX11" fmla="*/ 458 w 9146841"/>
              <a:gd name="connsiteY11" fmla="*/ 5467350 h 5469731"/>
              <a:gd name="connsiteX12" fmla="*/ 459 w 9146841"/>
              <a:gd name="connsiteY12" fmla="*/ 1369219 h 5469731"/>
              <a:gd name="connsiteX0" fmla="*/ 459 w 9146841"/>
              <a:gd name="connsiteY0" fmla="*/ 1369219 h 5469731"/>
              <a:gd name="connsiteX1" fmla="*/ 459 w 9146841"/>
              <a:gd name="connsiteY1" fmla="*/ 1100 h 5469731"/>
              <a:gd name="connsiteX2" fmla="*/ 1367296 w 9146841"/>
              <a:gd name="connsiteY2" fmla="*/ 2382 h 5469731"/>
              <a:gd name="connsiteX3" fmla="*/ 7777622 w 9146841"/>
              <a:gd name="connsiteY3" fmla="*/ 2382 h 5469731"/>
              <a:gd name="connsiteX4" fmla="*/ 9146841 w 9146841"/>
              <a:gd name="connsiteY4" fmla="*/ 0 h 5469731"/>
              <a:gd name="connsiteX5" fmla="*/ 9144459 w 9146841"/>
              <a:gd name="connsiteY5" fmla="*/ 1369219 h 5469731"/>
              <a:gd name="connsiteX6" fmla="*/ 9144459 w 9146841"/>
              <a:gd name="connsiteY6" fmla="*/ 5469731 h 5469731"/>
              <a:gd name="connsiteX7" fmla="*/ 8644398 w 9146841"/>
              <a:gd name="connsiteY7" fmla="*/ 5469731 h 5469731"/>
              <a:gd name="connsiteX8" fmla="*/ 8646778 w 9146841"/>
              <a:gd name="connsiteY8" fmla="*/ 5360194 h 5469731"/>
              <a:gd name="connsiteX9" fmla="*/ 500522 w 9146841"/>
              <a:gd name="connsiteY9" fmla="*/ 5362576 h 5469731"/>
              <a:gd name="connsiteX10" fmla="*/ 500520 w 9146841"/>
              <a:gd name="connsiteY10" fmla="*/ 5467351 h 5469731"/>
              <a:gd name="connsiteX11" fmla="*/ 458 w 9146841"/>
              <a:gd name="connsiteY11" fmla="*/ 5467350 h 5469731"/>
              <a:gd name="connsiteX12" fmla="*/ 459 w 9146841"/>
              <a:gd name="connsiteY12" fmla="*/ 1369219 h 5469731"/>
              <a:gd name="connsiteX0" fmla="*/ 459 w 9146841"/>
              <a:gd name="connsiteY0" fmla="*/ 1369219 h 5469731"/>
              <a:gd name="connsiteX1" fmla="*/ 459 w 9146841"/>
              <a:gd name="connsiteY1" fmla="*/ 1100 h 5469731"/>
              <a:gd name="connsiteX2" fmla="*/ 1367296 w 9146841"/>
              <a:gd name="connsiteY2" fmla="*/ 2382 h 5469731"/>
              <a:gd name="connsiteX3" fmla="*/ 7777622 w 9146841"/>
              <a:gd name="connsiteY3" fmla="*/ 2382 h 5469731"/>
              <a:gd name="connsiteX4" fmla="*/ 9146841 w 9146841"/>
              <a:gd name="connsiteY4" fmla="*/ 0 h 5469731"/>
              <a:gd name="connsiteX5" fmla="*/ 9144459 w 9146841"/>
              <a:gd name="connsiteY5" fmla="*/ 1369219 h 5469731"/>
              <a:gd name="connsiteX6" fmla="*/ 9144459 w 9146841"/>
              <a:gd name="connsiteY6" fmla="*/ 5469731 h 5469731"/>
              <a:gd name="connsiteX7" fmla="*/ 8644398 w 9146841"/>
              <a:gd name="connsiteY7" fmla="*/ 5469731 h 5469731"/>
              <a:gd name="connsiteX8" fmla="*/ 8646778 w 9146841"/>
              <a:gd name="connsiteY8" fmla="*/ 5360194 h 5469731"/>
              <a:gd name="connsiteX9" fmla="*/ 502903 w 9146841"/>
              <a:gd name="connsiteY9" fmla="*/ 5362576 h 5469731"/>
              <a:gd name="connsiteX10" fmla="*/ 500520 w 9146841"/>
              <a:gd name="connsiteY10" fmla="*/ 5467351 h 5469731"/>
              <a:gd name="connsiteX11" fmla="*/ 458 w 9146841"/>
              <a:gd name="connsiteY11" fmla="*/ 5467350 h 5469731"/>
              <a:gd name="connsiteX12" fmla="*/ 459 w 9146841"/>
              <a:gd name="connsiteY12" fmla="*/ 1369219 h 5469731"/>
              <a:gd name="connsiteX0" fmla="*/ 459 w 9146841"/>
              <a:gd name="connsiteY0" fmla="*/ 1369219 h 5469731"/>
              <a:gd name="connsiteX1" fmla="*/ 459 w 9146841"/>
              <a:gd name="connsiteY1" fmla="*/ 1100 h 5469731"/>
              <a:gd name="connsiteX2" fmla="*/ 1367296 w 9146841"/>
              <a:gd name="connsiteY2" fmla="*/ 2382 h 5469731"/>
              <a:gd name="connsiteX3" fmla="*/ 7777622 w 9146841"/>
              <a:gd name="connsiteY3" fmla="*/ 2382 h 5469731"/>
              <a:gd name="connsiteX4" fmla="*/ 9146841 w 9146841"/>
              <a:gd name="connsiteY4" fmla="*/ 0 h 5469731"/>
              <a:gd name="connsiteX5" fmla="*/ 9144459 w 9146841"/>
              <a:gd name="connsiteY5" fmla="*/ 1369219 h 5469731"/>
              <a:gd name="connsiteX6" fmla="*/ 9144459 w 9146841"/>
              <a:gd name="connsiteY6" fmla="*/ 5469731 h 5469731"/>
              <a:gd name="connsiteX7" fmla="*/ 8644398 w 9146841"/>
              <a:gd name="connsiteY7" fmla="*/ 5467350 h 5469731"/>
              <a:gd name="connsiteX8" fmla="*/ 8646778 w 9146841"/>
              <a:gd name="connsiteY8" fmla="*/ 5360194 h 5469731"/>
              <a:gd name="connsiteX9" fmla="*/ 502903 w 9146841"/>
              <a:gd name="connsiteY9" fmla="*/ 5362576 h 5469731"/>
              <a:gd name="connsiteX10" fmla="*/ 500520 w 9146841"/>
              <a:gd name="connsiteY10" fmla="*/ 5467351 h 5469731"/>
              <a:gd name="connsiteX11" fmla="*/ 458 w 9146841"/>
              <a:gd name="connsiteY11" fmla="*/ 5467350 h 5469731"/>
              <a:gd name="connsiteX12" fmla="*/ 459 w 9146841"/>
              <a:gd name="connsiteY12" fmla="*/ 1369219 h 5469731"/>
              <a:gd name="connsiteX0" fmla="*/ 459 w 9146841"/>
              <a:gd name="connsiteY0" fmla="*/ 1369219 h 5467351"/>
              <a:gd name="connsiteX1" fmla="*/ 459 w 9146841"/>
              <a:gd name="connsiteY1" fmla="*/ 1100 h 5467351"/>
              <a:gd name="connsiteX2" fmla="*/ 1367296 w 9146841"/>
              <a:gd name="connsiteY2" fmla="*/ 2382 h 5467351"/>
              <a:gd name="connsiteX3" fmla="*/ 7777622 w 9146841"/>
              <a:gd name="connsiteY3" fmla="*/ 2382 h 5467351"/>
              <a:gd name="connsiteX4" fmla="*/ 9146841 w 9146841"/>
              <a:gd name="connsiteY4" fmla="*/ 0 h 5467351"/>
              <a:gd name="connsiteX5" fmla="*/ 9144459 w 9146841"/>
              <a:gd name="connsiteY5" fmla="*/ 1369219 h 5467351"/>
              <a:gd name="connsiteX6" fmla="*/ 9144459 w 9146841"/>
              <a:gd name="connsiteY6" fmla="*/ 5464968 h 5467351"/>
              <a:gd name="connsiteX7" fmla="*/ 8644398 w 9146841"/>
              <a:gd name="connsiteY7" fmla="*/ 5467350 h 5467351"/>
              <a:gd name="connsiteX8" fmla="*/ 8646778 w 9146841"/>
              <a:gd name="connsiteY8" fmla="*/ 5360194 h 5467351"/>
              <a:gd name="connsiteX9" fmla="*/ 502903 w 9146841"/>
              <a:gd name="connsiteY9" fmla="*/ 5362576 h 5467351"/>
              <a:gd name="connsiteX10" fmla="*/ 500520 w 9146841"/>
              <a:gd name="connsiteY10" fmla="*/ 5467351 h 5467351"/>
              <a:gd name="connsiteX11" fmla="*/ 458 w 9146841"/>
              <a:gd name="connsiteY11" fmla="*/ 5467350 h 5467351"/>
              <a:gd name="connsiteX12" fmla="*/ 459 w 9146841"/>
              <a:gd name="connsiteY12" fmla="*/ 1369219 h 5467351"/>
              <a:gd name="connsiteX0" fmla="*/ 459 w 9146841"/>
              <a:gd name="connsiteY0" fmla="*/ 1369219 h 5467351"/>
              <a:gd name="connsiteX1" fmla="*/ 459 w 9146841"/>
              <a:gd name="connsiteY1" fmla="*/ 1100 h 5467351"/>
              <a:gd name="connsiteX2" fmla="*/ 1367296 w 9146841"/>
              <a:gd name="connsiteY2" fmla="*/ 2382 h 5467351"/>
              <a:gd name="connsiteX3" fmla="*/ 7777622 w 9146841"/>
              <a:gd name="connsiteY3" fmla="*/ 2382 h 5467351"/>
              <a:gd name="connsiteX4" fmla="*/ 9146841 w 9146841"/>
              <a:gd name="connsiteY4" fmla="*/ 0 h 5467351"/>
              <a:gd name="connsiteX5" fmla="*/ 9144459 w 9146841"/>
              <a:gd name="connsiteY5" fmla="*/ 1369219 h 5467351"/>
              <a:gd name="connsiteX6" fmla="*/ 9144459 w 9146841"/>
              <a:gd name="connsiteY6" fmla="*/ 5464968 h 5467351"/>
              <a:gd name="connsiteX7" fmla="*/ 8642016 w 9146841"/>
              <a:gd name="connsiteY7" fmla="*/ 5467350 h 5467351"/>
              <a:gd name="connsiteX8" fmla="*/ 8646778 w 9146841"/>
              <a:gd name="connsiteY8" fmla="*/ 5360194 h 5467351"/>
              <a:gd name="connsiteX9" fmla="*/ 502903 w 9146841"/>
              <a:gd name="connsiteY9" fmla="*/ 5362576 h 5467351"/>
              <a:gd name="connsiteX10" fmla="*/ 500520 w 9146841"/>
              <a:gd name="connsiteY10" fmla="*/ 5467351 h 5467351"/>
              <a:gd name="connsiteX11" fmla="*/ 458 w 9146841"/>
              <a:gd name="connsiteY11" fmla="*/ 5467350 h 5467351"/>
              <a:gd name="connsiteX12" fmla="*/ 459 w 9146841"/>
              <a:gd name="connsiteY12" fmla="*/ 1369219 h 5467351"/>
              <a:gd name="connsiteX0" fmla="*/ 459 w 9146841"/>
              <a:gd name="connsiteY0" fmla="*/ 1369219 h 5467351"/>
              <a:gd name="connsiteX1" fmla="*/ 459 w 9146841"/>
              <a:gd name="connsiteY1" fmla="*/ 1100 h 5467351"/>
              <a:gd name="connsiteX2" fmla="*/ 1367296 w 9146841"/>
              <a:gd name="connsiteY2" fmla="*/ 2382 h 5467351"/>
              <a:gd name="connsiteX3" fmla="*/ 7777622 w 9146841"/>
              <a:gd name="connsiteY3" fmla="*/ 2382 h 5467351"/>
              <a:gd name="connsiteX4" fmla="*/ 9146841 w 9146841"/>
              <a:gd name="connsiteY4" fmla="*/ 0 h 5467351"/>
              <a:gd name="connsiteX5" fmla="*/ 9144459 w 9146841"/>
              <a:gd name="connsiteY5" fmla="*/ 1369219 h 5467351"/>
              <a:gd name="connsiteX6" fmla="*/ 9144459 w 9146841"/>
              <a:gd name="connsiteY6" fmla="*/ 5464968 h 5467351"/>
              <a:gd name="connsiteX7" fmla="*/ 8642016 w 9146841"/>
              <a:gd name="connsiteY7" fmla="*/ 5467350 h 5467351"/>
              <a:gd name="connsiteX8" fmla="*/ 8644396 w 9146841"/>
              <a:gd name="connsiteY8" fmla="*/ 5360194 h 5467351"/>
              <a:gd name="connsiteX9" fmla="*/ 502903 w 9146841"/>
              <a:gd name="connsiteY9" fmla="*/ 5362576 h 5467351"/>
              <a:gd name="connsiteX10" fmla="*/ 500520 w 9146841"/>
              <a:gd name="connsiteY10" fmla="*/ 5467351 h 5467351"/>
              <a:gd name="connsiteX11" fmla="*/ 458 w 9146841"/>
              <a:gd name="connsiteY11" fmla="*/ 5467350 h 5467351"/>
              <a:gd name="connsiteX12" fmla="*/ 459 w 9146841"/>
              <a:gd name="connsiteY12" fmla="*/ 1369219 h 5467351"/>
              <a:gd name="connsiteX0" fmla="*/ 459 w 9146841"/>
              <a:gd name="connsiteY0" fmla="*/ 1369219 h 5467351"/>
              <a:gd name="connsiteX1" fmla="*/ 459 w 9146841"/>
              <a:gd name="connsiteY1" fmla="*/ 1100 h 5467351"/>
              <a:gd name="connsiteX2" fmla="*/ 1367296 w 9146841"/>
              <a:gd name="connsiteY2" fmla="*/ 2382 h 5467351"/>
              <a:gd name="connsiteX3" fmla="*/ 7777622 w 9146841"/>
              <a:gd name="connsiteY3" fmla="*/ 2382 h 5467351"/>
              <a:gd name="connsiteX4" fmla="*/ 9146841 w 9146841"/>
              <a:gd name="connsiteY4" fmla="*/ 0 h 5467351"/>
              <a:gd name="connsiteX5" fmla="*/ 9144459 w 9146841"/>
              <a:gd name="connsiteY5" fmla="*/ 1369219 h 5467351"/>
              <a:gd name="connsiteX6" fmla="*/ 9144459 w 9146841"/>
              <a:gd name="connsiteY6" fmla="*/ 5464968 h 5467351"/>
              <a:gd name="connsiteX7" fmla="*/ 8642016 w 9146841"/>
              <a:gd name="connsiteY7" fmla="*/ 5467350 h 5467351"/>
              <a:gd name="connsiteX8" fmla="*/ 8639633 w 9146841"/>
              <a:gd name="connsiteY8" fmla="*/ 5360194 h 5467351"/>
              <a:gd name="connsiteX9" fmla="*/ 502903 w 9146841"/>
              <a:gd name="connsiteY9" fmla="*/ 5362576 h 5467351"/>
              <a:gd name="connsiteX10" fmla="*/ 500520 w 9146841"/>
              <a:gd name="connsiteY10" fmla="*/ 5467351 h 5467351"/>
              <a:gd name="connsiteX11" fmla="*/ 458 w 9146841"/>
              <a:gd name="connsiteY11" fmla="*/ 5467350 h 5467351"/>
              <a:gd name="connsiteX12" fmla="*/ 459 w 9146841"/>
              <a:gd name="connsiteY12" fmla="*/ 1369219 h 5467351"/>
              <a:gd name="connsiteX0" fmla="*/ 459 w 9146841"/>
              <a:gd name="connsiteY0" fmla="*/ 1369219 h 5467351"/>
              <a:gd name="connsiteX1" fmla="*/ 459 w 9146841"/>
              <a:gd name="connsiteY1" fmla="*/ 1100 h 5467351"/>
              <a:gd name="connsiteX2" fmla="*/ 1367296 w 9146841"/>
              <a:gd name="connsiteY2" fmla="*/ 2382 h 5467351"/>
              <a:gd name="connsiteX3" fmla="*/ 7777622 w 9146841"/>
              <a:gd name="connsiteY3" fmla="*/ 2382 h 5467351"/>
              <a:gd name="connsiteX4" fmla="*/ 9146841 w 9146841"/>
              <a:gd name="connsiteY4" fmla="*/ 0 h 5467351"/>
              <a:gd name="connsiteX5" fmla="*/ 9144459 w 9146841"/>
              <a:gd name="connsiteY5" fmla="*/ 1369219 h 5467351"/>
              <a:gd name="connsiteX6" fmla="*/ 9144459 w 9146841"/>
              <a:gd name="connsiteY6" fmla="*/ 5464968 h 5467351"/>
              <a:gd name="connsiteX7" fmla="*/ 8642016 w 9146841"/>
              <a:gd name="connsiteY7" fmla="*/ 5467350 h 5467351"/>
              <a:gd name="connsiteX8" fmla="*/ 8639633 w 9146841"/>
              <a:gd name="connsiteY8" fmla="*/ 5360194 h 5467351"/>
              <a:gd name="connsiteX9" fmla="*/ 502903 w 9146841"/>
              <a:gd name="connsiteY9" fmla="*/ 5364958 h 5467351"/>
              <a:gd name="connsiteX10" fmla="*/ 500520 w 9146841"/>
              <a:gd name="connsiteY10" fmla="*/ 5467351 h 5467351"/>
              <a:gd name="connsiteX11" fmla="*/ 458 w 9146841"/>
              <a:gd name="connsiteY11" fmla="*/ 5467350 h 5467351"/>
              <a:gd name="connsiteX12" fmla="*/ 459 w 9146841"/>
              <a:gd name="connsiteY12" fmla="*/ 1369219 h 5467351"/>
              <a:gd name="connsiteX0" fmla="*/ 459 w 9146841"/>
              <a:gd name="connsiteY0" fmla="*/ 1369219 h 5467351"/>
              <a:gd name="connsiteX1" fmla="*/ 459 w 9146841"/>
              <a:gd name="connsiteY1" fmla="*/ 1100 h 5467351"/>
              <a:gd name="connsiteX2" fmla="*/ 1367296 w 9146841"/>
              <a:gd name="connsiteY2" fmla="*/ 2382 h 5467351"/>
              <a:gd name="connsiteX3" fmla="*/ 7777622 w 9146841"/>
              <a:gd name="connsiteY3" fmla="*/ 2382 h 5467351"/>
              <a:gd name="connsiteX4" fmla="*/ 9146841 w 9146841"/>
              <a:gd name="connsiteY4" fmla="*/ 0 h 5467351"/>
              <a:gd name="connsiteX5" fmla="*/ 9144459 w 9146841"/>
              <a:gd name="connsiteY5" fmla="*/ 1369219 h 5467351"/>
              <a:gd name="connsiteX6" fmla="*/ 9144459 w 9146841"/>
              <a:gd name="connsiteY6" fmla="*/ 5464968 h 5467351"/>
              <a:gd name="connsiteX7" fmla="*/ 8642016 w 9146841"/>
              <a:gd name="connsiteY7" fmla="*/ 5467350 h 5467351"/>
              <a:gd name="connsiteX8" fmla="*/ 8639633 w 9146841"/>
              <a:gd name="connsiteY8" fmla="*/ 5364956 h 5467351"/>
              <a:gd name="connsiteX9" fmla="*/ 502903 w 9146841"/>
              <a:gd name="connsiteY9" fmla="*/ 5364958 h 5467351"/>
              <a:gd name="connsiteX10" fmla="*/ 500520 w 9146841"/>
              <a:gd name="connsiteY10" fmla="*/ 5467351 h 5467351"/>
              <a:gd name="connsiteX11" fmla="*/ 458 w 9146841"/>
              <a:gd name="connsiteY11" fmla="*/ 5467350 h 5467351"/>
              <a:gd name="connsiteX12" fmla="*/ 459 w 9146841"/>
              <a:gd name="connsiteY12" fmla="*/ 1369219 h 5467351"/>
              <a:gd name="connsiteX0" fmla="*/ 459 w 9146841"/>
              <a:gd name="connsiteY0" fmla="*/ 1369219 h 5469731"/>
              <a:gd name="connsiteX1" fmla="*/ 459 w 9146841"/>
              <a:gd name="connsiteY1" fmla="*/ 1100 h 5469731"/>
              <a:gd name="connsiteX2" fmla="*/ 1367296 w 9146841"/>
              <a:gd name="connsiteY2" fmla="*/ 2382 h 5469731"/>
              <a:gd name="connsiteX3" fmla="*/ 7777622 w 9146841"/>
              <a:gd name="connsiteY3" fmla="*/ 2382 h 5469731"/>
              <a:gd name="connsiteX4" fmla="*/ 9146841 w 9146841"/>
              <a:gd name="connsiteY4" fmla="*/ 0 h 5469731"/>
              <a:gd name="connsiteX5" fmla="*/ 9144459 w 9146841"/>
              <a:gd name="connsiteY5" fmla="*/ 1369219 h 5469731"/>
              <a:gd name="connsiteX6" fmla="*/ 9144459 w 9146841"/>
              <a:gd name="connsiteY6" fmla="*/ 5464968 h 5469731"/>
              <a:gd name="connsiteX7" fmla="*/ 8642016 w 9146841"/>
              <a:gd name="connsiteY7" fmla="*/ 5469731 h 5469731"/>
              <a:gd name="connsiteX8" fmla="*/ 8639633 w 9146841"/>
              <a:gd name="connsiteY8" fmla="*/ 5364956 h 5469731"/>
              <a:gd name="connsiteX9" fmla="*/ 502903 w 9146841"/>
              <a:gd name="connsiteY9" fmla="*/ 5364958 h 5469731"/>
              <a:gd name="connsiteX10" fmla="*/ 500520 w 9146841"/>
              <a:gd name="connsiteY10" fmla="*/ 5467351 h 5469731"/>
              <a:gd name="connsiteX11" fmla="*/ 458 w 9146841"/>
              <a:gd name="connsiteY11" fmla="*/ 5467350 h 5469731"/>
              <a:gd name="connsiteX12" fmla="*/ 459 w 9146841"/>
              <a:gd name="connsiteY12" fmla="*/ 1369219 h 5469731"/>
              <a:gd name="connsiteX0" fmla="*/ 459 w 9146841"/>
              <a:gd name="connsiteY0" fmla="*/ 1369219 h 5467351"/>
              <a:gd name="connsiteX1" fmla="*/ 459 w 9146841"/>
              <a:gd name="connsiteY1" fmla="*/ 1100 h 5467351"/>
              <a:gd name="connsiteX2" fmla="*/ 1367296 w 9146841"/>
              <a:gd name="connsiteY2" fmla="*/ 2382 h 5467351"/>
              <a:gd name="connsiteX3" fmla="*/ 7777622 w 9146841"/>
              <a:gd name="connsiteY3" fmla="*/ 2382 h 5467351"/>
              <a:gd name="connsiteX4" fmla="*/ 9146841 w 9146841"/>
              <a:gd name="connsiteY4" fmla="*/ 0 h 5467351"/>
              <a:gd name="connsiteX5" fmla="*/ 9144459 w 9146841"/>
              <a:gd name="connsiteY5" fmla="*/ 1369219 h 5467351"/>
              <a:gd name="connsiteX6" fmla="*/ 9144459 w 9146841"/>
              <a:gd name="connsiteY6" fmla="*/ 5464968 h 5467351"/>
              <a:gd name="connsiteX7" fmla="*/ 8642016 w 9146841"/>
              <a:gd name="connsiteY7" fmla="*/ 5467350 h 5467351"/>
              <a:gd name="connsiteX8" fmla="*/ 8639633 w 9146841"/>
              <a:gd name="connsiteY8" fmla="*/ 5364956 h 5467351"/>
              <a:gd name="connsiteX9" fmla="*/ 502903 w 9146841"/>
              <a:gd name="connsiteY9" fmla="*/ 5364958 h 5467351"/>
              <a:gd name="connsiteX10" fmla="*/ 500520 w 9146841"/>
              <a:gd name="connsiteY10" fmla="*/ 5467351 h 5467351"/>
              <a:gd name="connsiteX11" fmla="*/ 458 w 9146841"/>
              <a:gd name="connsiteY11" fmla="*/ 5467350 h 5467351"/>
              <a:gd name="connsiteX12" fmla="*/ 459 w 9146841"/>
              <a:gd name="connsiteY12" fmla="*/ 1369219 h 5467351"/>
              <a:gd name="connsiteX0" fmla="*/ 459 w 9146841"/>
              <a:gd name="connsiteY0" fmla="*/ 1369219 h 5467351"/>
              <a:gd name="connsiteX1" fmla="*/ 459 w 9146841"/>
              <a:gd name="connsiteY1" fmla="*/ 1100 h 5467351"/>
              <a:gd name="connsiteX2" fmla="*/ 1367296 w 9146841"/>
              <a:gd name="connsiteY2" fmla="*/ 2382 h 5467351"/>
              <a:gd name="connsiteX3" fmla="*/ 7777622 w 9146841"/>
              <a:gd name="connsiteY3" fmla="*/ 2382 h 5467351"/>
              <a:gd name="connsiteX4" fmla="*/ 9146841 w 9146841"/>
              <a:gd name="connsiteY4" fmla="*/ 0 h 5467351"/>
              <a:gd name="connsiteX5" fmla="*/ 9144459 w 9146841"/>
              <a:gd name="connsiteY5" fmla="*/ 1369219 h 5467351"/>
              <a:gd name="connsiteX6" fmla="*/ 9144459 w 9146841"/>
              <a:gd name="connsiteY6" fmla="*/ 5464968 h 5467351"/>
              <a:gd name="connsiteX7" fmla="*/ 8642016 w 9146841"/>
              <a:gd name="connsiteY7" fmla="*/ 5467350 h 5467351"/>
              <a:gd name="connsiteX8" fmla="*/ 8639633 w 9146841"/>
              <a:gd name="connsiteY8" fmla="*/ 5364956 h 5467351"/>
              <a:gd name="connsiteX9" fmla="*/ 502903 w 9146841"/>
              <a:gd name="connsiteY9" fmla="*/ 5364958 h 5467351"/>
              <a:gd name="connsiteX10" fmla="*/ 500520 w 9146841"/>
              <a:gd name="connsiteY10" fmla="*/ 5467351 h 5467351"/>
              <a:gd name="connsiteX11" fmla="*/ 458 w 9146841"/>
              <a:gd name="connsiteY11" fmla="*/ 5467350 h 5467351"/>
              <a:gd name="connsiteX12" fmla="*/ 459 w 9146841"/>
              <a:gd name="connsiteY12" fmla="*/ 1369219 h 5467351"/>
              <a:gd name="connsiteX0" fmla="*/ 459 w 9146841"/>
              <a:gd name="connsiteY0" fmla="*/ 1369219 h 5467351"/>
              <a:gd name="connsiteX1" fmla="*/ 459 w 9146841"/>
              <a:gd name="connsiteY1" fmla="*/ 1100 h 5467351"/>
              <a:gd name="connsiteX2" fmla="*/ 1367296 w 9146841"/>
              <a:gd name="connsiteY2" fmla="*/ 2382 h 5467351"/>
              <a:gd name="connsiteX3" fmla="*/ 7777622 w 9146841"/>
              <a:gd name="connsiteY3" fmla="*/ 2382 h 5467351"/>
              <a:gd name="connsiteX4" fmla="*/ 9146841 w 9146841"/>
              <a:gd name="connsiteY4" fmla="*/ 0 h 5467351"/>
              <a:gd name="connsiteX5" fmla="*/ 9144459 w 9146841"/>
              <a:gd name="connsiteY5" fmla="*/ 1369219 h 5467351"/>
              <a:gd name="connsiteX6" fmla="*/ 9144459 w 9146841"/>
              <a:gd name="connsiteY6" fmla="*/ 5464968 h 5467351"/>
              <a:gd name="connsiteX7" fmla="*/ 8642016 w 9146841"/>
              <a:gd name="connsiteY7" fmla="*/ 5467350 h 5467351"/>
              <a:gd name="connsiteX8" fmla="*/ 8639633 w 9146841"/>
              <a:gd name="connsiteY8" fmla="*/ 5367337 h 5467351"/>
              <a:gd name="connsiteX9" fmla="*/ 502903 w 9146841"/>
              <a:gd name="connsiteY9" fmla="*/ 5364958 h 5467351"/>
              <a:gd name="connsiteX10" fmla="*/ 500520 w 9146841"/>
              <a:gd name="connsiteY10" fmla="*/ 5467351 h 5467351"/>
              <a:gd name="connsiteX11" fmla="*/ 458 w 9146841"/>
              <a:gd name="connsiteY11" fmla="*/ 5467350 h 5467351"/>
              <a:gd name="connsiteX12" fmla="*/ 459 w 9146841"/>
              <a:gd name="connsiteY12" fmla="*/ 1369219 h 5467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46841" h="5467351">
                <a:moveTo>
                  <a:pt x="459" y="1369219"/>
                </a:moveTo>
                <a:cubicBezTo>
                  <a:pt x="-1129" y="913973"/>
                  <a:pt x="2047" y="456346"/>
                  <a:pt x="459" y="1100"/>
                </a:cubicBezTo>
                <a:lnTo>
                  <a:pt x="1367296" y="2382"/>
                </a:lnTo>
                <a:lnTo>
                  <a:pt x="7777622" y="2382"/>
                </a:lnTo>
                <a:lnTo>
                  <a:pt x="9146841" y="0"/>
                </a:lnTo>
                <a:lnTo>
                  <a:pt x="9144459" y="1369219"/>
                </a:lnTo>
                <a:lnTo>
                  <a:pt x="9144459" y="5464968"/>
                </a:lnTo>
                <a:lnTo>
                  <a:pt x="8642016" y="5467350"/>
                </a:lnTo>
                <a:cubicBezTo>
                  <a:pt x="8642809" y="5430044"/>
                  <a:pt x="8638840" y="5404643"/>
                  <a:pt x="8639633" y="5367337"/>
                </a:cubicBezTo>
                <a:lnTo>
                  <a:pt x="502903" y="5364958"/>
                </a:lnTo>
                <a:cubicBezTo>
                  <a:pt x="502109" y="5400677"/>
                  <a:pt x="501314" y="5431632"/>
                  <a:pt x="500520" y="5467351"/>
                </a:cubicBezTo>
                <a:lnTo>
                  <a:pt x="458" y="5467350"/>
                </a:lnTo>
                <a:cubicBezTo>
                  <a:pt x="458" y="4099719"/>
                  <a:pt x="459" y="2736850"/>
                  <a:pt x="459" y="1369219"/>
                </a:cubicBezTo>
                <a:close/>
              </a:path>
            </a:pathLst>
          </a:custGeom>
        </p:spPr>
        <p:txBody>
          <a:bodyPr/>
          <a:lstStyle/>
          <a:p>
            <a:endParaRPr lang="cs-CZ"/>
          </a:p>
        </p:txBody>
      </p:sp>
      <p:sp>
        <p:nvSpPr>
          <p:cNvPr id="17" name="Rectangle 16"/>
          <p:cNvSpPr/>
          <p:nvPr userDrawn="1"/>
        </p:nvSpPr>
        <p:spPr>
          <a:xfrm>
            <a:off x="498475" y="5357813"/>
            <a:ext cx="8147050" cy="218586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5467350"/>
            <a:ext cx="9144000" cy="139065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2BBFFE0-7584-47E7-90FA-15F39808A249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cs-CZ"/>
              <a:t>Dlouhý název příslušné prezentace</a:t>
            </a:r>
            <a:endParaRPr lang="cs-CZ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496888" y="5554800"/>
            <a:ext cx="8156575" cy="496425"/>
          </a:xfrm>
        </p:spPr>
        <p:txBody>
          <a:bodyPr/>
          <a:lstStyle>
            <a:lvl1pPr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cs-CZ" dirty="0"/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xmlns="" id="{79FD0009-DC01-4F33-B276-32C4FF47F2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00" y="6328800"/>
            <a:ext cx="251066" cy="199260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ou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496888" y="5359350"/>
            <a:ext cx="8156575" cy="216000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5467350"/>
            <a:ext cx="9144000" cy="1390650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BBFFE0-7584-47E7-90FA-15F39808A249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Dlouhý název příslušné prezentace</a:t>
            </a:r>
            <a:endParaRPr lang="cs-CZ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cs-CZ" dirty="0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xmlns="" id="{451292B9-B0DA-4A20-A685-585E68CD46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6800" y="6328800"/>
            <a:ext cx="251066" cy="199259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 xmlns="">
        <p15:guide id="1" pos="288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496888" y="5359350"/>
            <a:ext cx="8156575" cy="216000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0" y="5467350"/>
            <a:ext cx="9144000" cy="1390650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67936" y="1509712"/>
            <a:ext cx="4585526" cy="1919288"/>
          </a:xfrm>
        </p:spPr>
        <p:txBody>
          <a:bodyPr anchor="t" anchorCtr="0"/>
          <a:lstStyle>
            <a:lvl1pPr marL="252000" indent="-252000" algn="r">
              <a:buClrTx/>
              <a:buFont typeface="Verdana" pitchFamily="34" charset="0"/>
              <a:buChar char="—"/>
              <a:defRPr sz="1500" b="1">
                <a:solidFill>
                  <a:schemeClr val="tx1"/>
                </a:solidFill>
              </a:defRPr>
            </a:lvl1pPr>
            <a:lvl2pPr marL="504000" indent="-252000" algn="r">
              <a:buClrTx/>
              <a:buFont typeface="Verdana" pitchFamily="34" charset="0"/>
              <a:buChar char="—"/>
              <a:defRPr sz="1500" b="0">
                <a:solidFill>
                  <a:schemeClr val="tx1"/>
                </a:solidFill>
              </a:defRPr>
            </a:lvl2pPr>
            <a:lvl3pPr marL="756000" indent="-216000" algn="r">
              <a:buClrTx/>
              <a:buFont typeface="Verdana" pitchFamily="34" charset="0"/>
              <a:buChar char="—"/>
              <a:defRPr sz="1100">
                <a:solidFill>
                  <a:schemeClr val="tx1"/>
                </a:solidFill>
              </a:defRPr>
            </a:lvl3pPr>
            <a:lvl4pPr marL="972000" indent="-216000" algn="r">
              <a:buClrTx/>
              <a:buFont typeface="Verdana" pitchFamily="34" charset="0"/>
              <a:buChar char="—"/>
              <a:defRPr sz="1100">
                <a:solidFill>
                  <a:schemeClr val="tx1"/>
                </a:solidFill>
              </a:defRPr>
            </a:lvl4pPr>
            <a:lvl5pPr marL="1188000" indent="-216000" algn="r">
              <a:buClrTx/>
              <a:buFont typeface="Verdana" pitchFamily="34" charset="0"/>
              <a:buChar char="—"/>
              <a:defRPr sz="1100">
                <a:solidFill>
                  <a:schemeClr val="tx1"/>
                </a:solidFill>
              </a:defRPr>
            </a:lvl5pPr>
            <a:lvl6pPr marL="1404000" indent="-216000" algn="r">
              <a:buClrTx/>
              <a:buFont typeface="Verdana" pitchFamily="34" charset="0"/>
              <a:buChar char="—"/>
              <a:defRPr sz="1100">
                <a:solidFill>
                  <a:schemeClr val="tx1"/>
                </a:solidFill>
              </a:defRPr>
            </a:lvl6pPr>
            <a:lvl7pPr marL="1620000" indent="-216000" algn="r">
              <a:buClrTx/>
              <a:buFont typeface="Verdana" pitchFamily="34" charset="0"/>
              <a:buChar char="—"/>
              <a:defRPr sz="1100">
                <a:solidFill>
                  <a:schemeClr val="tx1"/>
                </a:solidFill>
              </a:defRPr>
            </a:lvl7pPr>
            <a:lvl8pPr marL="1836000" indent="-216000" algn="r">
              <a:buClrTx/>
              <a:buFont typeface="Verdana" pitchFamily="34" charset="0"/>
              <a:buChar char="—"/>
              <a:defRPr sz="1100">
                <a:solidFill>
                  <a:schemeClr val="tx1"/>
                </a:solidFill>
              </a:defRPr>
            </a:lvl8pPr>
            <a:lvl9pPr marL="2052000" indent="-216000" algn="r">
              <a:buClrTx/>
              <a:buFont typeface="Verdana" pitchFamily="34" charset="0"/>
              <a:buChar char="—"/>
              <a:defRPr sz="1100">
                <a:solidFill>
                  <a:schemeClr val="tx1"/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cs-CZ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96888" y="6327368"/>
            <a:ext cx="8156575" cy="221070"/>
          </a:xfrm>
        </p:spPr>
        <p:txBody>
          <a:bodyPr anchor="b" anchorCtr="0"/>
          <a:lstStyle>
            <a:lvl1pPr marL="216000" indent="-216000">
              <a:buClrTx/>
              <a:defRPr sz="1100" b="1">
                <a:solidFill>
                  <a:schemeClr val="tx1"/>
                </a:solidFill>
              </a:defRPr>
            </a:lvl1pPr>
            <a:lvl2pPr marL="432000" indent="-216000">
              <a:buClrTx/>
              <a:defRPr sz="1100" b="0">
                <a:solidFill>
                  <a:schemeClr val="tx1"/>
                </a:solidFill>
              </a:defRPr>
            </a:lvl2pPr>
            <a:lvl3pPr marL="648000" indent="-216000">
              <a:buClrTx/>
              <a:defRPr sz="1100" b="0">
                <a:solidFill>
                  <a:schemeClr val="tx1"/>
                </a:solidFill>
              </a:defRPr>
            </a:lvl3pPr>
            <a:lvl4pPr marL="900000" indent="-216000">
              <a:buClrTx/>
              <a:defRPr sz="1100" b="0">
                <a:solidFill>
                  <a:schemeClr val="tx1"/>
                </a:solidFill>
              </a:defRPr>
            </a:lvl4pPr>
            <a:lvl5pPr marL="1152000" indent="-216000">
              <a:buClrTx/>
              <a:defRPr sz="1100" b="0">
                <a:solidFill>
                  <a:schemeClr val="tx1"/>
                </a:solidFill>
              </a:defRPr>
            </a:lvl5pPr>
            <a:lvl6pPr marL="1368000" indent="-216000">
              <a:buClrTx/>
              <a:defRPr sz="1100" b="0">
                <a:solidFill>
                  <a:schemeClr val="tx1"/>
                </a:solidFill>
              </a:defRPr>
            </a:lvl6pPr>
            <a:lvl7pPr marL="1584000" indent="-216000">
              <a:buClrTx/>
              <a:defRPr sz="1100" b="0">
                <a:solidFill>
                  <a:schemeClr val="tx1"/>
                </a:solidFill>
              </a:defRPr>
            </a:lvl7pPr>
            <a:lvl8pPr marL="1800000" indent="-216000">
              <a:buClrTx/>
              <a:defRPr sz="1100" b="0">
                <a:solidFill>
                  <a:schemeClr val="tx1"/>
                </a:solidFill>
              </a:defRPr>
            </a:lvl8pPr>
            <a:lvl9pPr marL="2016000" indent="-216000">
              <a:buClrTx/>
              <a:defRPr sz="11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067936" y="357188"/>
            <a:ext cx="4585527" cy="803524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493712" y="5570625"/>
            <a:ext cx="8156575" cy="496800"/>
          </a:xfrm>
        </p:spPr>
        <p:txBody>
          <a:bodyPr anchor="t" anchorCtr="0"/>
          <a:lstStyle>
            <a:lvl1pPr marL="216000" indent="-216000">
              <a:buClrTx/>
              <a:defRPr sz="1100" b="0">
                <a:solidFill>
                  <a:schemeClr val="tx1"/>
                </a:solidFill>
              </a:defRPr>
            </a:lvl1pPr>
            <a:lvl2pPr marL="432000" indent="-216000">
              <a:buClrTx/>
              <a:defRPr sz="1100" b="0">
                <a:solidFill>
                  <a:schemeClr val="tx1"/>
                </a:solidFill>
              </a:defRPr>
            </a:lvl2pPr>
            <a:lvl3pPr marL="648000" indent="-216000">
              <a:buClrTx/>
              <a:defRPr sz="1100" b="0">
                <a:solidFill>
                  <a:schemeClr val="tx1"/>
                </a:solidFill>
              </a:defRPr>
            </a:lvl3pPr>
            <a:lvl4pPr marL="900000" indent="-216000">
              <a:buClrTx/>
              <a:defRPr sz="1100" b="0">
                <a:solidFill>
                  <a:schemeClr val="tx1"/>
                </a:solidFill>
              </a:defRPr>
            </a:lvl4pPr>
            <a:lvl5pPr marL="1152000" indent="-216000">
              <a:buClrTx/>
              <a:defRPr sz="1100" b="0">
                <a:solidFill>
                  <a:schemeClr val="tx1"/>
                </a:solidFill>
              </a:defRPr>
            </a:lvl5pPr>
            <a:lvl6pPr marL="1368000" indent="-216000">
              <a:buClrTx/>
              <a:defRPr sz="1100" b="0">
                <a:solidFill>
                  <a:schemeClr val="tx1"/>
                </a:solidFill>
              </a:defRPr>
            </a:lvl6pPr>
            <a:lvl7pPr marL="1584000" indent="-216000">
              <a:buClrTx/>
              <a:defRPr sz="1100" b="0">
                <a:solidFill>
                  <a:schemeClr val="tx1"/>
                </a:solidFill>
              </a:defRPr>
            </a:lvl7pPr>
            <a:lvl8pPr marL="1800000" indent="-216000">
              <a:buClrTx/>
              <a:defRPr sz="1100" b="0">
                <a:solidFill>
                  <a:schemeClr val="tx1"/>
                </a:solidFill>
              </a:defRPr>
            </a:lvl8pPr>
            <a:lvl9pPr marL="2016000" indent="-216000">
              <a:buClrTx/>
              <a:defRPr sz="11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xmlns="" id="{75C49D45-999F-4C4C-A226-5F2BA609ED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00" y="432000"/>
            <a:ext cx="1713673" cy="635688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6888" y="357188"/>
            <a:ext cx="8156575" cy="80352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6888" y="1509713"/>
            <a:ext cx="8156575" cy="406155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4288" y="6327369"/>
            <a:ext cx="909464" cy="2210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7536" y="6327369"/>
            <a:ext cx="5742696" cy="2210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cs-CZ"/>
              <a:t>Dlouhý název příslušné prezentace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72400" y="6327369"/>
            <a:ext cx="481063" cy="2210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fld id="{D2BBFFE0-7584-47E7-90FA-15F39808A249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xmlns="" id="{7D52871A-25F2-4A43-92F2-20178E160DE6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00" y="6328800"/>
            <a:ext cx="251066" cy="19926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0" r:id="rId3"/>
    <p:sldLayoutId id="2147483662" r:id="rId4"/>
    <p:sldLayoutId id="2147483663" r:id="rId5"/>
    <p:sldLayoutId id="2147483664" r:id="rId6"/>
    <p:sldLayoutId id="2147483661" r:id="rId7"/>
    <p:sldLayoutId id="2147483651" r:id="rId8"/>
    <p:sldLayoutId id="2147483660" r:id="rId9"/>
    <p:sldLayoutId id="2147483666" r:id="rId10"/>
    <p:sldLayoutId id="2147483667" r:id="rId11"/>
    <p:sldLayoutId id="2147483668" r:id="rId12"/>
    <p:sldLayoutId id="2147483669" r:id="rId13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40"/>
        </a:spcBef>
        <a:buClr>
          <a:schemeClr val="tx2"/>
        </a:buClr>
        <a:buFont typeface="Verdana" pitchFamily="34" charset="0"/>
        <a:buChar char="—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12000" indent="-252000" algn="l" defTabSz="914400" rtl="0" eaLnBrk="1" latinLnBrk="0" hangingPunct="1">
        <a:spcBef>
          <a:spcPts val="240"/>
        </a:spcBef>
        <a:buClrTx/>
        <a:buFont typeface="Verdana" pitchFamily="34" charset="0"/>
        <a:buChar char="—"/>
        <a:defRPr sz="15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864000" indent="-252000" algn="l" defTabSz="914400" rtl="0" eaLnBrk="1" latinLnBrk="0" hangingPunct="1">
        <a:spcBef>
          <a:spcPct val="20000"/>
        </a:spcBef>
        <a:buFont typeface="Verdana" pitchFamily="34" charset="0"/>
        <a:buChar char="—"/>
        <a:defRPr sz="15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116000" indent="-216000" algn="l" defTabSz="914400" rtl="0" eaLnBrk="1" latinLnBrk="0" hangingPunct="1">
        <a:spcBef>
          <a:spcPct val="20000"/>
        </a:spcBef>
        <a:buFont typeface="Verdana" pitchFamily="34" charset="0"/>
        <a:buChar char="—"/>
        <a:defRPr sz="11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1332000" indent="-216000" algn="l" defTabSz="914400" rtl="0" eaLnBrk="1" latinLnBrk="0" hangingPunct="1">
        <a:spcBef>
          <a:spcPct val="20000"/>
        </a:spcBef>
        <a:buFont typeface="Verdana" pitchFamily="34" charset="0"/>
        <a:buChar char="—"/>
        <a:defRPr sz="11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548000" indent="-216000" algn="l" defTabSz="914400" rtl="0" eaLnBrk="1" latinLnBrk="0" hangingPunct="1">
        <a:spcBef>
          <a:spcPct val="20000"/>
        </a:spcBef>
        <a:buFont typeface="Verdana" pitchFamily="34" charset="0"/>
        <a:buChar char="—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64000" indent="-216000" algn="l" defTabSz="914400" rtl="0" eaLnBrk="1" latinLnBrk="0" hangingPunct="1">
        <a:spcBef>
          <a:spcPct val="20000"/>
        </a:spcBef>
        <a:buFont typeface="Verdana" pitchFamily="34" charset="0"/>
        <a:buChar char="—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80000" indent="-216000" algn="l" defTabSz="914400" rtl="0" eaLnBrk="1" latinLnBrk="0" hangingPunct="1">
        <a:spcBef>
          <a:spcPct val="20000"/>
        </a:spcBef>
        <a:buFont typeface="Verdana" pitchFamily="34" charset="0"/>
        <a:buChar char="—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96000" indent="-216000" algn="l" defTabSz="914400" rtl="0" eaLnBrk="1" latinLnBrk="0" hangingPunct="1">
        <a:spcBef>
          <a:spcPct val="20000"/>
        </a:spcBef>
        <a:buFont typeface="Verdana" pitchFamily="34" charset="0"/>
        <a:buChar char="—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pos="288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orient="horz" pos="3444" userDrawn="1">
          <p15:clr>
            <a:srgbClr val="F26B43"/>
          </p15:clr>
        </p15:guide>
        <p15:guide id="4" pos="314" userDrawn="1">
          <p15:clr>
            <a:srgbClr val="F26B43"/>
          </p15:clr>
        </p15:guide>
        <p15:guide id="5" pos="5446" userDrawn="1">
          <p15:clr>
            <a:srgbClr val="F26B43"/>
          </p15:clr>
        </p15:guide>
        <p15:guide id="6" orient="horz" pos="337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1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Příprava vlakové cesty </a:t>
            </a:r>
            <a:endParaRPr lang="cs-CZ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Příprava k OZ D-03</a:t>
            </a:r>
            <a:endParaRPr lang="cs-CZ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Ing. Lenka Mulačová</a:t>
            </a:r>
            <a:endParaRPr lang="cs-CZ" dirty="0"/>
          </a:p>
          <a:p>
            <a:pPr marL="0" lvl="1" indent="0">
              <a:buNone/>
            </a:pPr>
            <a:r>
              <a:rPr lang="cs-CZ" dirty="0" smtClean="0"/>
              <a:t>GŘ – odbor řízení provozu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Line 1"/>
          <p:cNvSpPr>
            <a:spLocks noChangeShapeType="1"/>
          </p:cNvSpPr>
          <p:nvPr/>
        </p:nvSpPr>
        <p:spPr bwMode="auto">
          <a:xfrm>
            <a:off x="357188" y="3643313"/>
            <a:ext cx="8572500" cy="1587"/>
          </a:xfrm>
          <a:prstGeom prst="line">
            <a:avLst/>
          </a:prstGeom>
          <a:noFill/>
          <a:ln w="57240">
            <a:solidFill>
              <a:srgbClr val="00206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243" name="Line 2"/>
          <p:cNvSpPr>
            <a:spLocks noChangeShapeType="1"/>
          </p:cNvSpPr>
          <p:nvPr/>
        </p:nvSpPr>
        <p:spPr bwMode="auto">
          <a:xfrm flipV="1">
            <a:off x="2357438" y="3070225"/>
            <a:ext cx="1071562" cy="574675"/>
          </a:xfrm>
          <a:prstGeom prst="line">
            <a:avLst/>
          </a:prstGeom>
          <a:noFill/>
          <a:ln w="28440">
            <a:solidFill>
              <a:srgbClr val="00206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244" name="Line 3"/>
          <p:cNvSpPr>
            <a:spLocks noChangeShapeType="1"/>
          </p:cNvSpPr>
          <p:nvPr/>
        </p:nvSpPr>
        <p:spPr bwMode="auto">
          <a:xfrm>
            <a:off x="3429000" y="3071813"/>
            <a:ext cx="2714625" cy="1587"/>
          </a:xfrm>
          <a:prstGeom prst="line">
            <a:avLst/>
          </a:prstGeom>
          <a:noFill/>
          <a:ln w="28440">
            <a:solidFill>
              <a:srgbClr val="00206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245" name="Line 4"/>
          <p:cNvSpPr>
            <a:spLocks noChangeShapeType="1"/>
          </p:cNvSpPr>
          <p:nvPr/>
        </p:nvSpPr>
        <p:spPr bwMode="auto">
          <a:xfrm>
            <a:off x="6143625" y="3071813"/>
            <a:ext cx="1000125" cy="571500"/>
          </a:xfrm>
          <a:prstGeom prst="line">
            <a:avLst/>
          </a:prstGeom>
          <a:noFill/>
          <a:ln w="28440">
            <a:solidFill>
              <a:srgbClr val="00206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246" name="Freeform 5"/>
          <p:cNvSpPr>
            <a:spLocks noChangeArrowheads="1"/>
          </p:cNvSpPr>
          <p:nvPr/>
        </p:nvSpPr>
        <p:spPr bwMode="auto">
          <a:xfrm>
            <a:off x="1143000" y="3929063"/>
            <a:ext cx="428625" cy="71437"/>
          </a:xfrm>
          <a:custGeom>
            <a:avLst/>
            <a:gdLst>
              <a:gd name="T0" fmla="*/ 56814 w 428625"/>
              <a:gd name="T1" fmla="*/ 27318 h 71437"/>
              <a:gd name="T2" fmla="*/ 371811 w 428625"/>
              <a:gd name="T3" fmla="*/ 27318 h 71437"/>
              <a:gd name="T4" fmla="*/ 371811 w 428625"/>
              <a:gd name="T5" fmla="*/ 44119 h 71437"/>
              <a:gd name="T6" fmla="*/ 56814 w 428625"/>
              <a:gd name="T7" fmla="*/ 44119 h 71437"/>
              <a:gd name="T8" fmla="*/ 56814 w 428625"/>
              <a:gd name="T9" fmla="*/ 27318 h 714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8625"/>
              <a:gd name="T16" fmla="*/ 0 h 71437"/>
              <a:gd name="T17" fmla="*/ 428625 w 428625"/>
              <a:gd name="T18" fmla="*/ 71437 h 7143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8625" h="71437">
                <a:moveTo>
                  <a:pt x="56814" y="27318"/>
                </a:moveTo>
                <a:lnTo>
                  <a:pt x="371811" y="27318"/>
                </a:lnTo>
                <a:lnTo>
                  <a:pt x="371811" y="44119"/>
                </a:lnTo>
                <a:lnTo>
                  <a:pt x="56814" y="44119"/>
                </a:lnTo>
                <a:lnTo>
                  <a:pt x="56814" y="27318"/>
                </a:lnTo>
                <a:close/>
              </a:path>
            </a:pathLst>
          </a:custGeom>
          <a:solidFill>
            <a:srgbClr val="4F81BD"/>
          </a:solidFill>
          <a:ln w="25560">
            <a:solidFill>
              <a:srgbClr val="385D8A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0247" name="AutoShape 6"/>
          <p:cNvSpPr>
            <a:spLocks noChangeArrowheads="1"/>
          </p:cNvSpPr>
          <p:nvPr/>
        </p:nvSpPr>
        <p:spPr bwMode="auto">
          <a:xfrm>
            <a:off x="1500188" y="3857625"/>
            <a:ext cx="214312" cy="214313"/>
          </a:xfrm>
          <a:prstGeom prst="flowChartConnector">
            <a:avLst/>
          </a:prstGeom>
          <a:solidFill>
            <a:srgbClr val="FF0000"/>
          </a:solidFill>
          <a:ln w="25560">
            <a:solidFill>
              <a:srgbClr val="385D8A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StarSymbol"/>
              <a:buNone/>
            </a:pPr>
            <a:endParaRPr lang="cs-CZ" altLang="cs-CZ"/>
          </a:p>
        </p:txBody>
      </p:sp>
      <p:sp>
        <p:nvSpPr>
          <p:cNvPr id="10248" name="Freeform 7"/>
          <p:cNvSpPr>
            <a:spLocks noChangeArrowheads="1"/>
          </p:cNvSpPr>
          <p:nvPr/>
        </p:nvSpPr>
        <p:spPr bwMode="auto">
          <a:xfrm>
            <a:off x="5572125" y="3214688"/>
            <a:ext cx="428625" cy="71437"/>
          </a:xfrm>
          <a:custGeom>
            <a:avLst/>
            <a:gdLst>
              <a:gd name="T0" fmla="*/ 56814 w 428625"/>
              <a:gd name="T1" fmla="*/ 27318 h 71437"/>
              <a:gd name="T2" fmla="*/ 371811 w 428625"/>
              <a:gd name="T3" fmla="*/ 27318 h 71437"/>
              <a:gd name="T4" fmla="*/ 371811 w 428625"/>
              <a:gd name="T5" fmla="*/ 44119 h 71437"/>
              <a:gd name="T6" fmla="*/ 56814 w 428625"/>
              <a:gd name="T7" fmla="*/ 44119 h 71437"/>
              <a:gd name="T8" fmla="*/ 56814 w 428625"/>
              <a:gd name="T9" fmla="*/ 27318 h 714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8625"/>
              <a:gd name="T16" fmla="*/ 0 h 71437"/>
              <a:gd name="T17" fmla="*/ 428625 w 428625"/>
              <a:gd name="T18" fmla="*/ 71437 h 7143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8625" h="71437">
                <a:moveTo>
                  <a:pt x="56814" y="27318"/>
                </a:moveTo>
                <a:lnTo>
                  <a:pt x="371811" y="27318"/>
                </a:lnTo>
                <a:lnTo>
                  <a:pt x="371811" y="44119"/>
                </a:lnTo>
                <a:lnTo>
                  <a:pt x="56814" y="44119"/>
                </a:lnTo>
                <a:lnTo>
                  <a:pt x="56814" y="27318"/>
                </a:lnTo>
                <a:close/>
              </a:path>
            </a:pathLst>
          </a:custGeom>
          <a:solidFill>
            <a:srgbClr val="4F81BD"/>
          </a:solidFill>
          <a:ln w="25560">
            <a:solidFill>
              <a:srgbClr val="385D8A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0249" name="AutoShape 8"/>
          <p:cNvSpPr>
            <a:spLocks noChangeArrowheads="1"/>
          </p:cNvSpPr>
          <p:nvPr/>
        </p:nvSpPr>
        <p:spPr bwMode="auto">
          <a:xfrm>
            <a:off x="5929313" y="3143250"/>
            <a:ext cx="214312" cy="214313"/>
          </a:xfrm>
          <a:prstGeom prst="flowChartConnector">
            <a:avLst/>
          </a:prstGeom>
          <a:solidFill>
            <a:srgbClr val="FF0000"/>
          </a:solidFill>
          <a:ln w="25560">
            <a:solidFill>
              <a:srgbClr val="385D8A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StarSymbol"/>
              <a:buNone/>
            </a:pPr>
            <a:endParaRPr lang="cs-CZ" altLang="cs-CZ"/>
          </a:p>
        </p:txBody>
      </p:sp>
      <p:sp>
        <p:nvSpPr>
          <p:cNvPr id="10250" name="Freeform 9"/>
          <p:cNvSpPr>
            <a:spLocks noChangeArrowheads="1"/>
          </p:cNvSpPr>
          <p:nvPr/>
        </p:nvSpPr>
        <p:spPr bwMode="auto">
          <a:xfrm>
            <a:off x="6286500" y="3929063"/>
            <a:ext cx="428625" cy="71437"/>
          </a:xfrm>
          <a:custGeom>
            <a:avLst/>
            <a:gdLst>
              <a:gd name="T0" fmla="*/ 56814 w 428625"/>
              <a:gd name="T1" fmla="*/ 27318 h 71437"/>
              <a:gd name="T2" fmla="*/ 371811 w 428625"/>
              <a:gd name="T3" fmla="*/ 27318 h 71437"/>
              <a:gd name="T4" fmla="*/ 371811 w 428625"/>
              <a:gd name="T5" fmla="*/ 44119 h 71437"/>
              <a:gd name="T6" fmla="*/ 56814 w 428625"/>
              <a:gd name="T7" fmla="*/ 44119 h 71437"/>
              <a:gd name="T8" fmla="*/ 56814 w 428625"/>
              <a:gd name="T9" fmla="*/ 27318 h 714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8625"/>
              <a:gd name="T16" fmla="*/ 0 h 71437"/>
              <a:gd name="T17" fmla="*/ 428625 w 428625"/>
              <a:gd name="T18" fmla="*/ 71437 h 7143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8625" h="71437">
                <a:moveTo>
                  <a:pt x="56814" y="27318"/>
                </a:moveTo>
                <a:lnTo>
                  <a:pt x="371811" y="27318"/>
                </a:lnTo>
                <a:lnTo>
                  <a:pt x="371811" y="44119"/>
                </a:lnTo>
                <a:lnTo>
                  <a:pt x="56814" y="44119"/>
                </a:lnTo>
                <a:lnTo>
                  <a:pt x="56814" y="27318"/>
                </a:lnTo>
                <a:close/>
              </a:path>
            </a:pathLst>
          </a:custGeom>
          <a:solidFill>
            <a:srgbClr val="4F81BD"/>
          </a:solidFill>
          <a:ln w="25560">
            <a:solidFill>
              <a:srgbClr val="385D8A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0251" name="AutoShape 10"/>
          <p:cNvSpPr>
            <a:spLocks noChangeArrowheads="1"/>
          </p:cNvSpPr>
          <p:nvPr/>
        </p:nvSpPr>
        <p:spPr bwMode="auto">
          <a:xfrm>
            <a:off x="6643688" y="3857625"/>
            <a:ext cx="214312" cy="214313"/>
          </a:xfrm>
          <a:prstGeom prst="flowChartConnector">
            <a:avLst/>
          </a:prstGeom>
          <a:solidFill>
            <a:srgbClr val="FF0000"/>
          </a:solidFill>
          <a:ln w="25560">
            <a:solidFill>
              <a:srgbClr val="385D8A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StarSymbol"/>
              <a:buNone/>
            </a:pPr>
            <a:endParaRPr lang="cs-CZ" altLang="cs-CZ"/>
          </a:p>
        </p:txBody>
      </p:sp>
      <p:sp>
        <p:nvSpPr>
          <p:cNvPr id="10252" name="AutoShape 11"/>
          <p:cNvSpPr>
            <a:spLocks noChangeArrowheads="1"/>
          </p:cNvSpPr>
          <p:nvPr/>
        </p:nvSpPr>
        <p:spPr bwMode="auto">
          <a:xfrm rot="10140000">
            <a:off x="7664450" y="3308350"/>
            <a:ext cx="214313" cy="214313"/>
          </a:xfrm>
          <a:prstGeom prst="flowChartConnector">
            <a:avLst/>
          </a:prstGeom>
          <a:solidFill>
            <a:srgbClr val="FF0000"/>
          </a:solidFill>
          <a:ln w="25560">
            <a:solidFill>
              <a:srgbClr val="385D8A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StarSymbol"/>
              <a:buNone/>
            </a:pPr>
            <a:endParaRPr lang="cs-CZ" altLang="cs-CZ"/>
          </a:p>
        </p:txBody>
      </p:sp>
      <p:sp>
        <p:nvSpPr>
          <p:cNvPr id="10253" name="Freeform 12"/>
          <p:cNvSpPr>
            <a:spLocks noChangeArrowheads="1"/>
          </p:cNvSpPr>
          <p:nvPr/>
        </p:nvSpPr>
        <p:spPr bwMode="auto">
          <a:xfrm>
            <a:off x="7786688" y="3357563"/>
            <a:ext cx="428625" cy="71437"/>
          </a:xfrm>
          <a:custGeom>
            <a:avLst/>
            <a:gdLst>
              <a:gd name="T0" fmla="*/ 56814 w 428625"/>
              <a:gd name="T1" fmla="*/ 27318 h 71437"/>
              <a:gd name="T2" fmla="*/ 371811 w 428625"/>
              <a:gd name="T3" fmla="*/ 27318 h 71437"/>
              <a:gd name="T4" fmla="*/ 371811 w 428625"/>
              <a:gd name="T5" fmla="*/ 44119 h 71437"/>
              <a:gd name="T6" fmla="*/ 56814 w 428625"/>
              <a:gd name="T7" fmla="*/ 44119 h 71437"/>
              <a:gd name="T8" fmla="*/ 56814 w 428625"/>
              <a:gd name="T9" fmla="*/ 27318 h 714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8625"/>
              <a:gd name="T16" fmla="*/ 0 h 71437"/>
              <a:gd name="T17" fmla="*/ 428625 w 428625"/>
              <a:gd name="T18" fmla="*/ 71437 h 7143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8625" h="71437">
                <a:moveTo>
                  <a:pt x="56814" y="27318"/>
                </a:moveTo>
                <a:lnTo>
                  <a:pt x="371811" y="27318"/>
                </a:lnTo>
                <a:lnTo>
                  <a:pt x="371811" y="44119"/>
                </a:lnTo>
                <a:lnTo>
                  <a:pt x="56814" y="44119"/>
                </a:lnTo>
                <a:lnTo>
                  <a:pt x="56814" y="27318"/>
                </a:lnTo>
                <a:close/>
              </a:path>
            </a:pathLst>
          </a:custGeom>
          <a:solidFill>
            <a:srgbClr val="4F81BD"/>
          </a:solidFill>
          <a:ln w="25560">
            <a:solidFill>
              <a:srgbClr val="385D8A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0254" name="Text Box 13"/>
          <p:cNvSpPr txBox="1">
            <a:spLocks noChangeArrowheads="1"/>
          </p:cNvSpPr>
          <p:nvPr/>
        </p:nvSpPr>
        <p:spPr bwMode="auto">
          <a:xfrm>
            <a:off x="500034" y="611461"/>
            <a:ext cx="8229600" cy="1981504"/>
          </a:xfrm>
          <a:prstGeom prst="rect">
            <a:avLst/>
          </a:prstGeom>
          <a:noFill/>
          <a:ln w="9360">
            <a:solidFill>
              <a:srgbClr val="421AA6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lnSpc>
                <a:spcPct val="93000"/>
              </a:lnSpc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cs-CZ" sz="4400" dirty="0" err="1">
                <a:solidFill>
                  <a:schemeClr val="accent3"/>
                </a:solidFill>
              </a:rPr>
              <a:t>Vlaková</a:t>
            </a:r>
            <a:r>
              <a:rPr lang="en-GB" altLang="cs-CZ" sz="4400" dirty="0">
                <a:solidFill>
                  <a:schemeClr val="accent3"/>
                </a:solidFill>
              </a:rPr>
              <a:t> </a:t>
            </a:r>
            <a:r>
              <a:rPr lang="en-GB" altLang="cs-CZ" sz="4400" dirty="0" err="1">
                <a:solidFill>
                  <a:schemeClr val="accent3"/>
                </a:solidFill>
              </a:rPr>
              <a:t>cesta</a:t>
            </a:r>
            <a:r>
              <a:rPr lang="en-GB" altLang="cs-CZ" sz="4400" dirty="0">
                <a:solidFill>
                  <a:schemeClr val="accent3"/>
                </a:solidFill>
              </a:rPr>
              <a:t> pro </a:t>
            </a:r>
            <a:r>
              <a:rPr lang="en-GB" altLang="cs-CZ" sz="4400" b="1" dirty="0" err="1">
                <a:solidFill>
                  <a:schemeClr val="accent3"/>
                </a:solidFill>
              </a:rPr>
              <a:t>vjíždějící</a:t>
            </a:r>
            <a:r>
              <a:rPr lang="en-GB" altLang="cs-CZ" sz="4400" b="1" dirty="0">
                <a:solidFill>
                  <a:schemeClr val="accent3"/>
                </a:solidFill>
              </a:rPr>
              <a:t> </a:t>
            </a:r>
            <a:br>
              <a:rPr lang="en-GB" altLang="cs-CZ" sz="4400" b="1" dirty="0">
                <a:solidFill>
                  <a:schemeClr val="accent3"/>
                </a:solidFill>
              </a:rPr>
            </a:br>
            <a:r>
              <a:rPr lang="en-GB" altLang="cs-CZ" sz="4400" b="1" dirty="0">
                <a:solidFill>
                  <a:schemeClr val="accent3"/>
                </a:solidFill>
              </a:rPr>
              <a:t>a </a:t>
            </a:r>
            <a:r>
              <a:rPr lang="en-GB" altLang="cs-CZ" sz="4400" b="1" dirty="0" err="1">
                <a:solidFill>
                  <a:schemeClr val="accent3"/>
                </a:solidFill>
              </a:rPr>
              <a:t>pravidelně</a:t>
            </a:r>
            <a:r>
              <a:rPr lang="en-GB" altLang="cs-CZ" sz="4400" b="1" dirty="0">
                <a:solidFill>
                  <a:schemeClr val="accent3"/>
                </a:solidFill>
              </a:rPr>
              <a:t> </a:t>
            </a:r>
            <a:r>
              <a:rPr lang="en-GB" altLang="cs-CZ" sz="4400" b="1" dirty="0" err="1">
                <a:solidFill>
                  <a:schemeClr val="accent3"/>
                </a:solidFill>
              </a:rPr>
              <a:t>zastavující</a:t>
            </a:r>
            <a:r>
              <a:rPr lang="en-GB" altLang="cs-CZ" sz="4400" b="1" dirty="0">
                <a:solidFill>
                  <a:schemeClr val="accent3"/>
                </a:solidFill>
              </a:rPr>
              <a:t> </a:t>
            </a:r>
            <a:r>
              <a:rPr lang="en-GB" altLang="cs-CZ" sz="4400" dirty="0" err="1">
                <a:solidFill>
                  <a:schemeClr val="accent3"/>
                </a:solidFill>
              </a:rPr>
              <a:t>vlak</a:t>
            </a:r>
            <a:endParaRPr lang="en-GB" altLang="cs-CZ" sz="4400" dirty="0">
              <a:solidFill>
                <a:schemeClr val="accent3"/>
              </a:solidFill>
            </a:endParaRPr>
          </a:p>
        </p:txBody>
      </p:sp>
      <p:sp>
        <p:nvSpPr>
          <p:cNvPr id="28686" name="AutoShape 14"/>
          <p:cNvSpPr>
            <a:spLocks noChangeArrowheads="1"/>
          </p:cNvSpPr>
          <p:nvPr/>
        </p:nvSpPr>
        <p:spPr bwMode="auto">
          <a:xfrm flipV="1">
            <a:off x="1214438" y="3760788"/>
            <a:ext cx="5000625" cy="46037"/>
          </a:xfrm>
          <a:prstGeom prst="rightArrow">
            <a:avLst>
              <a:gd name="adj1" fmla="val 50000"/>
              <a:gd name="adj2" fmla="val 49785"/>
            </a:avLst>
          </a:prstGeom>
          <a:solidFill>
            <a:srgbClr val="FF33CC"/>
          </a:solidFill>
          <a:ln w="76320">
            <a:solidFill>
              <a:srgbClr val="FF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StarSymbol"/>
              <a:buNone/>
            </a:pPr>
            <a:endParaRPr lang="cs-CZ" altLang="cs-CZ"/>
          </a:p>
        </p:txBody>
      </p:sp>
      <p:sp>
        <p:nvSpPr>
          <p:cNvPr id="10256" name="AutoShape 15"/>
          <p:cNvSpPr>
            <a:spLocks noChangeArrowheads="1"/>
          </p:cNvSpPr>
          <p:nvPr/>
        </p:nvSpPr>
        <p:spPr bwMode="auto">
          <a:xfrm rot="10140000">
            <a:off x="3522663" y="2736850"/>
            <a:ext cx="214312" cy="214313"/>
          </a:xfrm>
          <a:prstGeom prst="flowChartConnector">
            <a:avLst/>
          </a:prstGeom>
          <a:solidFill>
            <a:srgbClr val="FF0000"/>
          </a:solidFill>
          <a:ln w="25560">
            <a:solidFill>
              <a:srgbClr val="385D8A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StarSymbol"/>
              <a:buNone/>
            </a:pPr>
            <a:endParaRPr lang="cs-CZ" altLang="cs-CZ"/>
          </a:p>
        </p:txBody>
      </p:sp>
      <p:sp>
        <p:nvSpPr>
          <p:cNvPr id="10257" name="Freeform 16"/>
          <p:cNvSpPr>
            <a:spLocks noChangeArrowheads="1"/>
          </p:cNvSpPr>
          <p:nvPr/>
        </p:nvSpPr>
        <p:spPr bwMode="auto">
          <a:xfrm>
            <a:off x="3714750" y="2786063"/>
            <a:ext cx="428625" cy="71437"/>
          </a:xfrm>
          <a:custGeom>
            <a:avLst/>
            <a:gdLst>
              <a:gd name="T0" fmla="*/ 56814 w 428625"/>
              <a:gd name="T1" fmla="*/ 27318 h 71437"/>
              <a:gd name="T2" fmla="*/ 371811 w 428625"/>
              <a:gd name="T3" fmla="*/ 27318 h 71437"/>
              <a:gd name="T4" fmla="*/ 371811 w 428625"/>
              <a:gd name="T5" fmla="*/ 44119 h 71437"/>
              <a:gd name="T6" fmla="*/ 56814 w 428625"/>
              <a:gd name="T7" fmla="*/ 44119 h 71437"/>
              <a:gd name="T8" fmla="*/ 56814 w 428625"/>
              <a:gd name="T9" fmla="*/ 27318 h 714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8625"/>
              <a:gd name="T16" fmla="*/ 0 h 71437"/>
              <a:gd name="T17" fmla="*/ 428625 w 428625"/>
              <a:gd name="T18" fmla="*/ 71437 h 7143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8625" h="71437">
                <a:moveTo>
                  <a:pt x="56814" y="27318"/>
                </a:moveTo>
                <a:lnTo>
                  <a:pt x="371811" y="27318"/>
                </a:lnTo>
                <a:lnTo>
                  <a:pt x="371811" y="44119"/>
                </a:lnTo>
                <a:lnTo>
                  <a:pt x="56814" y="44119"/>
                </a:lnTo>
                <a:lnTo>
                  <a:pt x="56814" y="27318"/>
                </a:lnTo>
                <a:close/>
              </a:path>
            </a:pathLst>
          </a:custGeom>
          <a:solidFill>
            <a:srgbClr val="4F81BD"/>
          </a:solidFill>
          <a:ln w="25560">
            <a:solidFill>
              <a:srgbClr val="385D8A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0258" name="AutoShape 17"/>
          <p:cNvSpPr>
            <a:spLocks noChangeArrowheads="1"/>
          </p:cNvSpPr>
          <p:nvPr/>
        </p:nvSpPr>
        <p:spPr bwMode="auto">
          <a:xfrm rot="10140000">
            <a:off x="3379788" y="3308350"/>
            <a:ext cx="214312" cy="214313"/>
          </a:xfrm>
          <a:prstGeom prst="flowChartConnector">
            <a:avLst/>
          </a:prstGeom>
          <a:solidFill>
            <a:srgbClr val="FF0000"/>
          </a:solidFill>
          <a:ln w="25560">
            <a:solidFill>
              <a:srgbClr val="385D8A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StarSymbol"/>
              <a:buNone/>
            </a:pPr>
            <a:endParaRPr lang="cs-CZ" altLang="cs-CZ"/>
          </a:p>
        </p:txBody>
      </p:sp>
      <p:sp>
        <p:nvSpPr>
          <p:cNvPr id="10259" name="Freeform 18"/>
          <p:cNvSpPr>
            <a:spLocks noChangeArrowheads="1"/>
          </p:cNvSpPr>
          <p:nvPr/>
        </p:nvSpPr>
        <p:spPr bwMode="auto">
          <a:xfrm>
            <a:off x="3500438" y="3357563"/>
            <a:ext cx="428625" cy="71437"/>
          </a:xfrm>
          <a:custGeom>
            <a:avLst/>
            <a:gdLst>
              <a:gd name="T0" fmla="*/ 56814 w 428625"/>
              <a:gd name="T1" fmla="*/ 27318 h 71437"/>
              <a:gd name="T2" fmla="*/ 371811 w 428625"/>
              <a:gd name="T3" fmla="*/ 27318 h 71437"/>
              <a:gd name="T4" fmla="*/ 371811 w 428625"/>
              <a:gd name="T5" fmla="*/ 44119 h 71437"/>
              <a:gd name="T6" fmla="*/ 56814 w 428625"/>
              <a:gd name="T7" fmla="*/ 44119 h 71437"/>
              <a:gd name="T8" fmla="*/ 56814 w 428625"/>
              <a:gd name="T9" fmla="*/ 27318 h 714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8625"/>
              <a:gd name="T16" fmla="*/ 0 h 71437"/>
              <a:gd name="T17" fmla="*/ 428625 w 428625"/>
              <a:gd name="T18" fmla="*/ 71437 h 7143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8625" h="71437">
                <a:moveTo>
                  <a:pt x="56814" y="27318"/>
                </a:moveTo>
                <a:lnTo>
                  <a:pt x="371811" y="27318"/>
                </a:lnTo>
                <a:lnTo>
                  <a:pt x="371811" y="44119"/>
                </a:lnTo>
                <a:lnTo>
                  <a:pt x="56814" y="44119"/>
                </a:lnTo>
                <a:lnTo>
                  <a:pt x="56814" y="27318"/>
                </a:lnTo>
                <a:close/>
              </a:path>
            </a:pathLst>
          </a:custGeom>
          <a:solidFill>
            <a:srgbClr val="4F81BD"/>
          </a:solidFill>
          <a:ln w="25560">
            <a:solidFill>
              <a:srgbClr val="385D8A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0260" name="AutoShape 19"/>
          <p:cNvSpPr>
            <a:spLocks noChangeArrowheads="1"/>
          </p:cNvSpPr>
          <p:nvPr/>
        </p:nvSpPr>
        <p:spPr bwMode="auto">
          <a:xfrm>
            <a:off x="428625" y="3214688"/>
            <a:ext cx="714375" cy="357187"/>
          </a:xfrm>
          <a:prstGeom prst="flowChartProcess">
            <a:avLst/>
          </a:prstGeom>
          <a:solidFill>
            <a:srgbClr val="4F81BD"/>
          </a:solidFill>
          <a:ln w="25560">
            <a:solidFill>
              <a:srgbClr val="385D8A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StarSymbol"/>
              <a:buNone/>
            </a:pPr>
            <a:endParaRPr lang="cs-CZ" altLang="cs-CZ"/>
          </a:p>
        </p:txBody>
      </p:sp>
      <p:sp>
        <p:nvSpPr>
          <p:cNvPr id="10261" name="AutoShape 20"/>
          <p:cNvSpPr>
            <a:spLocks noChangeArrowheads="1"/>
          </p:cNvSpPr>
          <p:nvPr/>
        </p:nvSpPr>
        <p:spPr bwMode="auto">
          <a:xfrm>
            <a:off x="857250" y="2928938"/>
            <a:ext cx="285750" cy="285750"/>
          </a:xfrm>
          <a:prstGeom prst="diamond">
            <a:avLst/>
          </a:prstGeom>
          <a:solidFill>
            <a:srgbClr val="4F81BD"/>
          </a:solidFill>
          <a:ln w="25560">
            <a:solidFill>
              <a:srgbClr val="385D8A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StarSymbol"/>
              <a:buNone/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083150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Line 1"/>
          <p:cNvSpPr>
            <a:spLocks noChangeShapeType="1"/>
          </p:cNvSpPr>
          <p:nvPr/>
        </p:nvSpPr>
        <p:spPr bwMode="auto">
          <a:xfrm flipV="1">
            <a:off x="323850" y="2995613"/>
            <a:ext cx="8496300" cy="74612"/>
          </a:xfrm>
          <a:prstGeom prst="line">
            <a:avLst/>
          </a:prstGeom>
          <a:noFill/>
          <a:ln w="57240">
            <a:solidFill>
              <a:srgbClr val="0033CC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1267" name="Line 2"/>
          <p:cNvSpPr>
            <a:spLocks noChangeShapeType="1"/>
          </p:cNvSpPr>
          <p:nvPr/>
        </p:nvSpPr>
        <p:spPr bwMode="auto">
          <a:xfrm>
            <a:off x="395288" y="4221163"/>
            <a:ext cx="4537075" cy="1587"/>
          </a:xfrm>
          <a:prstGeom prst="line">
            <a:avLst/>
          </a:prstGeom>
          <a:noFill/>
          <a:ln w="57240">
            <a:solidFill>
              <a:srgbClr val="0033CC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1268" name="Line 3"/>
          <p:cNvSpPr>
            <a:spLocks noChangeShapeType="1"/>
          </p:cNvSpPr>
          <p:nvPr/>
        </p:nvSpPr>
        <p:spPr bwMode="auto">
          <a:xfrm flipV="1">
            <a:off x="4932363" y="2995613"/>
            <a:ext cx="1871662" cy="1227137"/>
          </a:xfrm>
          <a:prstGeom prst="line">
            <a:avLst/>
          </a:prstGeom>
          <a:noFill/>
          <a:ln w="57240">
            <a:solidFill>
              <a:srgbClr val="0033CC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1126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141663"/>
            <a:ext cx="180975" cy="954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1270" name="Text Box 7"/>
          <p:cNvSpPr txBox="1">
            <a:spLocks noChangeArrowheads="1"/>
          </p:cNvSpPr>
          <p:nvPr/>
        </p:nvSpPr>
        <p:spPr bwMode="auto">
          <a:xfrm>
            <a:off x="526094" y="324675"/>
            <a:ext cx="8294056" cy="198368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lnSpc>
                <a:spcPct val="93000"/>
              </a:lnSpc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cs-CZ" sz="2000" b="1" dirty="0">
                <a:solidFill>
                  <a:srgbClr val="FF3300"/>
                </a:solidFill>
              </a:rPr>
              <a:t> </a:t>
            </a:r>
            <a:r>
              <a:rPr lang="en-GB" altLang="cs-CZ" sz="4400" dirty="0" err="1">
                <a:solidFill>
                  <a:schemeClr val="accent3"/>
                </a:solidFill>
              </a:rPr>
              <a:t>Vlaková</a:t>
            </a:r>
            <a:r>
              <a:rPr lang="en-GB" altLang="cs-CZ" sz="4400" dirty="0">
                <a:solidFill>
                  <a:schemeClr val="accent3"/>
                </a:solidFill>
              </a:rPr>
              <a:t> </a:t>
            </a:r>
            <a:r>
              <a:rPr lang="en-GB" altLang="cs-CZ" sz="4400" dirty="0" err="1">
                <a:solidFill>
                  <a:schemeClr val="accent3"/>
                </a:solidFill>
              </a:rPr>
              <a:t>cesta</a:t>
            </a:r>
            <a:r>
              <a:rPr lang="en-GB" altLang="cs-CZ" sz="4400" dirty="0">
                <a:solidFill>
                  <a:schemeClr val="accent3"/>
                </a:solidFill>
              </a:rPr>
              <a:t> pro </a:t>
            </a:r>
            <a:r>
              <a:rPr lang="en-GB" altLang="cs-CZ" sz="4400" b="1" dirty="0" err="1">
                <a:solidFill>
                  <a:schemeClr val="accent3"/>
                </a:solidFill>
              </a:rPr>
              <a:t>vjíždějící</a:t>
            </a:r>
            <a:r>
              <a:rPr lang="en-GB" altLang="cs-CZ" sz="4400" b="1" dirty="0">
                <a:solidFill>
                  <a:schemeClr val="accent3"/>
                </a:solidFill>
              </a:rPr>
              <a:t> </a:t>
            </a:r>
            <a:br>
              <a:rPr lang="en-GB" altLang="cs-CZ" sz="4400" b="1" dirty="0">
                <a:solidFill>
                  <a:schemeClr val="accent3"/>
                </a:solidFill>
              </a:rPr>
            </a:br>
            <a:r>
              <a:rPr lang="en-GB" altLang="cs-CZ" sz="4400" b="1" dirty="0">
                <a:solidFill>
                  <a:schemeClr val="accent3"/>
                </a:solidFill>
              </a:rPr>
              <a:t>a </a:t>
            </a:r>
            <a:r>
              <a:rPr lang="en-GB" altLang="cs-CZ" sz="4400" b="1" dirty="0" err="1">
                <a:solidFill>
                  <a:schemeClr val="accent3"/>
                </a:solidFill>
              </a:rPr>
              <a:t>pravidelně</a:t>
            </a:r>
            <a:r>
              <a:rPr lang="en-GB" altLang="cs-CZ" sz="4400" b="1" dirty="0">
                <a:solidFill>
                  <a:schemeClr val="accent3"/>
                </a:solidFill>
              </a:rPr>
              <a:t> </a:t>
            </a:r>
            <a:r>
              <a:rPr lang="en-GB" altLang="cs-CZ" sz="4400" dirty="0" err="1">
                <a:solidFill>
                  <a:schemeClr val="accent3"/>
                </a:solidFill>
              </a:rPr>
              <a:t>zastavující</a:t>
            </a:r>
            <a:r>
              <a:rPr lang="en-GB" altLang="cs-CZ" sz="4400" dirty="0">
                <a:solidFill>
                  <a:schemeClr val="accent3"/>
                </a:solidFill>
              </a:rPr>
              <a:t> </a:t>
            </a:r>
            <a:r>
              <a:rPr lang="en-GB" altLang="cs-CZ" sz="4400" dirty="0" err="1">
                <a:solidFill>
                  <a:schemeClr val="accent3"/>
                </a:solidFill>
              </a:rPr>
              <a:t>vlak</a:t>
            </a:r>
            <a:endParaRPr lang="en-GB" altLang="cs-CZ" sz="4400" dirty="0">
              <a:solidFill>
                <a:schemeClr val="accent3"/>
              </a:solidFill>
            </a:endParaRPr>
          </a:p>
        </p:txBody>
      </p:sp>
      <p:cxnSp>
        <p:nvCxnSpPr>
          <p:cNvPr id="442385" name="AutoShape 17"/>
          <p:cNvCxnSpPr>
            <a:cxnSpLocks noChangeShapeType="1"/>
          </p:cNvCxnSpPr>
          <p:nvPr/>
        </p:nvCxnSpPr>
        <p:spPr bwMode="auto">
          <a:xfrm>
            <a:off x="250825" y="2852738"/>
            <a:ext cx="4249738" cy="0"/>
          </a:xfrm>
          <a:prstGeom prst="straightConnector1">
            <a:avLst/>
          </a:prstGeom>
          <a:noFill/>
          <a:ln w="57240">
            <a:solidFill>
              <a:srgbClr val="FF33CC"/>
            </a:solidFill>
            <a:miter lim="800000"/>
            <a:headEnd/>
            <a:tailEnd type="triangle" w="med" len="med"/>
          </a:ln>
        </p:spPr>
      </p:cxnSp>
      <p:sp>
        <p:nvSpPr>
          <p:cNvPr id="11272" name="Rectangle 19"/>
          <p:cNvSpPr>
            <a:spLocks noChangeArrowheads="1"/>
          </p:cNvSpPr>
          <p:nvPr/>
        </p:nvSpPr>
        <p:spPr bwMode="auto">
          <a:xfrm flipH="1">
            <a:off x="1192213" y="2276475"/>
            <a:ext cx="1944687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StarSymbol"/>
              <a:buNone/>
            </a:pPr>
            <a:r>
              <a:rPr lang="cs-CZ" altLang="cs-CZ" b="1" dirty="0">
                <a:solidFill>
                  <a:srgbClr val="FF33CC"/>
                </a:solidFill>
              </a:rPr>
              <a:t>vlaková cesta</a:t>
            </a:r>
          </a:p>
        </p:txBody>
      </p:sp>
      <p:sp>
        <p:nvSpPr>
          <p:cNvPr id="11273" name="Freeform 9"/>
          <p:cNvSpPr>
            <a:spLocks noChangeArrowheads="1"/>
          </p:cNvSpPr>
          <p:nvPr/>
        </p:nvSpPr>
        <p:spPr bwMode="auto">
          <a:xfrm>
            <a:off x="7092950" y="3284538"/>
            <a:ext cx="428625" cy="71437"/>
          </a:xfrm>
          <a:custGeom>
            <a:avLst/>
            <a:gdLst>
              <a:gd name="T0" fmla="*/ 56814 w 428625"/>
              <a:gd name="T1" fmla="*/ 27318 h 71437"/>
              <a:gd name="T2" fmla="*/ 371811 w 428625"/>
              <a:gd name="T3" fmla="*/ 27318 h 71437"/>
              <a:gd name="T4" fmla="*/ 371811 w 428625"/>
              <a:gd name="T5" fmla="*/ 44119 h 71437"/>
              <a:gd name="T6" fmla="*/ 56814 w 428625"/>
              <a:gd name="T7" fmla="*/ 44119 h 71437"/>
              <a:gd name="T8" fmla="*/ 56814 w 428625"/>
              <a:gd name="T9" fmla="*/ 27318 h 714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8625"/>
              <a:gd name="T16" fmla="*/ 0 h 71437"/>
              <a:gd name="T17" fmla="*/ 428625 w 428625"/>
              <a:gd name="T18" fmla="*/ 71437 h 7143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8625" h="71437">
                <a:moveTo>
                  <a:pt x="56814" y="27318"/>
                </a:moveTo>
                <a:lnTo>
                  <a:pt x="371811" y="27318"/>
                </a:lnTo>
                <a:lnTo>
                  <a:pt x="371811" y="44119"/>
                </a:lnTo>
                <a:lnTo>
                  <a:pt x="56814" y="44119"/>
                </a:lnTo>
                <a:lnTo>
                  <a:pt x="56814" y="27318"/>
                </a:lnTo>
                <a:close/>
              </a:path>
            </a:pathLst>
          </a:custGeom>
          <a:solidFill>
            <a:srgbClr val="4F81BD"/>
          </a:solidFill>
          <a:ln w="25560">
            <a:solidFill>
              <a:srgbClr val="385D8A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1274" name="AutoShape 10"/>
          <p:cNvSpPr>
            <a:spLocks noChangeArrowheads="1"/>
          </p:cNvSpPr>
          <p:nvPr/>
        </p:nvSpPr>
        <p:spPr bwMode="auto">
          <a:xfrm>
            <a:off x="7451725" y="3213100"/>
            <a:ext cx="214313" cy="214313"/>
          </a:xfrm>
          <a:prstGeom prst="flowChartConnector">
            <a:avLst/>
          </a:prstGeom>
          <a:solidFill>
            <a:srgbClr val="FF0000"/>
          </a:solidFill>
          <a:ln w="25560">
            <a:solidFill>
              <a:srgbClr val="385D8A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StarSymbol"/>
              <a:buNone/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241813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42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42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" y="2565400"/>
            <a:ext cx="8586787" cy="863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2291" name="Text Box 2"/>
          <p:cNvSpPr txBox="1">
            <a:spLocks noChangeArrowheads="1"/>
          </p:cNvSpPr>
          <p:nvPr/>
        </p:nvSpPr>
        <p:spPr bwMode="auto">
          <a:xfrm>
            <a:off x="539750" y="524119"/>
            <a:ext cx="8229600" cy="72205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lnSpc>
                <a:spcPct val="93000"/>
              </a:lnSpc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cs-CZ" sz="4400" dirty="0" err="1">
                <a:solidFill>
                  <a:schemeClr val="accent3"/>
                </a:solidFill>
              </a:rPr>
              <a:t>Návěst</a:t>
            </a:r>
            <a:r>
              <a:rPr lang="en-GB" altLang="cs-CZ" sz="4400" dirty="0">
                <a:solidFill>
                  <a:schemeClr val="accent3"/>
                </a:solidFill>
              </a:rPr>
              <a:t> </a:t>
            </a:r>
            <a:r>
              <a:rPr lang="en-GB" altLang="cs-CZ" sz="4400" dirty="0" err="1">
                <a:solidFill>
                  <a:schemeClr val="accent3"/>
                </a:solidFill>
              </a:rPr>
              <a:t>Konec</a:t>
            </a:r>
            <a:r>
              <a:rPr lang="en-GB" altLang="cs-CZ" sz="4400" dirty="0">
                <a:solidFill>
                  <a:schemeClr val="accent3"/>
                </a:solidFill>
              </a:rPr>
              <a:t> </a:t>
            </a:r>
            <a:r>
              <a:rPr lang="en-GB" altLang="cs-CZ" sz="4400" dirty="0" err="1">
                <a:solidFill>
                  <a:schemeClr val="accent3"/>
                </a:solidFill>
              </a:rPr>
              <a:t>vlakové</a:t>
            </a:r>
            <a:r>
              <a:rPr lang="en-GB" altLang="cs-CZ" sz="4400" dirty="0">
                <a:solidFill>
                  <a:schemeClr val="accent3"/>
                </a:solidFill>
              </a:rPr>
              <a:t> </a:t>
            </a:r>
            <a:r>
              <a:rPr lang="en-GB" altLang="cs-CZ" sz="4400" dirty="0" err="1">
                <a:solidFill>
                  <a:schemeClr val="accent3"/>
                </a:solidFill>
              </a:rPr>
              <a:t>cesty</a:t>
            </a:r>
            <a:endParaRPr lang="en-GB" altLang="cs-CZ" sz="4400" dirty="0">
              <a:solidFill>
                <a:schemeClr val="accent3"/>
              </a:solidFill>
            </a:endParaRPr>
          </a:p>
        </p:txBody>
      </p:sp>
      <p:sp>
        <p:nvSpPr>
          <p:cNvPr id="12292" name="Text Box 3"/>
          <p:cNvSpPr txBox="1">
            <a:spLocks noChangeArrowheads="1"/>
          </p:cNvSpPr>
          <p:nvPr/>
        </p:nvSpPr>
        <p:spPr bwMode="auto">
          <a:xfrm>
            <a:off x="457200" y="1600200"/>
            <a:ext cx="8229600" cy="55027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 marL="341313" indent="-341313">
              <a:lnSpc>
                <a:spcPct val="93000"/>
              </a:lnSpc>
              <a:spcBef>
                <a:spcPts val="800"/>
              </a:spcBef>
              <a:buSzPct val="10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cs-CZ" sz="2800" dirty="0">
                <a:solidFill>
                  <a:srgbClr val="000000"/>
                </a:solidFill>
              </a:rPr>
              <a:t>                  </a:t>
            </a:r>
            <a:r>
              <a:rPr lang="en-GB" altLang="cs-CZ" sz="2800" dirty="0" smtClean="0">
                <a:solidFill>
                  <a:srgbClr val="000000"/>
                </a:solidFill>
              </a:rPr>
              <a:t>   </a:t>
            </a:r>
            <a:r>
              <a:rPr lang="en-GB" altLang="cs-CZ" sz="3200" dirty="0" err="1">
                <a:solidFill>
                  <a:srgbClr val="000000"/>
                </a:solidFill>
              </a:rPr>
              <a:t>na</a:t>
            </a:r>
            <a:r>
              <a:rPr lang="en-GB" altLang="cs-CZ" sz="3200" dirty="0">
                <a:solidFill>
                  <a:srgbClr val="000000"/>
                </a:solidFill>
              </a:rPr>
              <a:t> </a:t>
            </a:r>
            <a:r>
              <a:rPr lang="en-GB" altLang="cs-CZ" sz="3200" dirty="0" err="1">
                <a:solidFill>
                  <a:srgbClr val="000000"/>
                </a:solidFill>
              </a:rPr>
              <a:t>koncovníku</a:t>
            </a:r>
            <a:endParaRPr lang="en-GB" altLang="cs-CZ" sz="3200" dirty="0">
              <a:solidFill>
                <a:srgbClr val="000000"/>
              </a:solidFill>
            </a:endParaRPr>
          </a:p>
        </p:txBody>
      </p:sp>
      <p:sp>
        <p:nvSpPr>
          <p:cNvPr id="12293" name="Text Box 4"/>
          <p:cNvSpPr txBox="1">
            <a:spLocks noChangeArrowheads="1"/>
          </p:cNvSpPr>
          <p:nvPr/>
        </p:nvSpPr>
        <p:spPr bwMode="auto">
          <a:xfrm>
            <a:off x="3205163" y="3933825"/>
            <a:ext cx="2732087" cy="550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3000"/>
              </a:lnSpc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cs-CZ" sz="3200" dirty="0" err="1">
                <a:solidFill>
                  <a:srgbClr val="000000"/>
                </a:solidFill>
              </a:rPr>
              <a:t>na</a:t>
            </a:r>
            <a:r>
              <a:rPr lang="en-GB" altLang="cs-CZ" sz="3200" dirty="0">
                <a:solidFill>
                  <a:srgbClr val="000000"/>
                </a:solidFill>
              </a:rPr>
              <a:t> </a:t>
            </a:r>
            <a:r>
              <a:rPr lang="en-GB" altLang="cs-CZ" sz="3200" dirty="0" err="1">
                <a:solidFill>
                  <a:srgbClr val="000000"/>
                </a:solidFill>
              </a:rPr>
              <a:t>námezníku</a:t>
            </a:r>
            <a:endParaRPr lang="en-GB" altLang="cs-CZ" sz="3200" dirty="0">
              <a:solidFill>
                <a:srgbClr val="000000"/>
              </a:solidFill>
            </a:endParaRPr>
          </a:p>
        </p:txBody>
      </p:sp>
      <p:pic>
        <p:nvPicPr>
          <p:cNvPr id="12294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4724400"/>
            <a:ext cx="8135938" cy="865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380249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4"/>
          <p:cNvSpPr txBox="1">
            <a:spLocks noChangeArrowheads="1"/>
          </p:cNvSpPr>
          <p:nvPr/>
        </p:nvSpPr>
        <p:spPr bwMode="auto">
          <a:xfrm>
            <a:off x="655399" y="570165"/>
            <a:ext cx="8229600" cy="723900"/>
          </a:xfrm>
          <a:prstGeom prst="rect">
            <a:avLst/>
          </a:prstGeom>
          <a:noFill/>
          <a:ln w="9360">
            <a:solidFill>
              <a:srgbClr val="421AA6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93000"/>
              </a:lnSpc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4400" dirty="0">
                <a:solidFill>
                  <a:schemeClr val="accent3"/>
                </a:solidFill>
              </a:rPr>
              <a:t>Námezníky, </a:t>
            </a:r>
            <a:r>
              <a:rPr lang="cs-CZ" altLang="cs-CZ" sz="4400" dirty="0" err="1">
                <a:solidFill>
                  <a:schemeClr val="accent3"/>
                </a:solidFill>
              </a:rPr>
              <a:t>koncovníky</a:t>
            </a:r>
            <a:r>
              <a:rPr lang="cs-CZ" altLang="cs-CZ" sz="4400" dirty="0">
                <a:solidFill>
                  <a:schemeClr val="accent3"/>
                </a:solidFill>
              </a:rPr>
              <a:t>…..</a:t>
            </a:r>
            <a:endParaRPr lang="en-GB" altLang="cs-CZ" sz="4400" dirty="0">
              <a:solidFill>
                <a:schemeClr val="accent3"/>
              </a:solidFill>
            </a:endParaRPr>
          </a:p>
        </p:txBody>
      </p:sp>
      <p:pic>
        <p:nvPicPr>
          <p:cNvPr id="13315" name="obrázek 22" descr="http://t0.gstatic.com/images?q=tbn:ANd9GcQ_54IvIVkKZFljP9TtQgcsvgEfM-WG39ciYxbC34ucl67QNDS3g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2349500"/>
            <a:ext cx="17526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rg_hi" descr="http://t0.gstatic.com/images?q=tbn:ANd9GcTXIO6il4CJ76KhUTgjRI-M-IWfHJDlCZEPdH2BBa7trVCKPrQ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19475" y="2349500"/>
            <a:ext cx="17526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24" descr="http://t3.gstatic.com/images?q=tbn:ANd9GcRlGhwAZUSDDIi2AT7VIZNUO8GddIe-HRkKsfU2Rcu0vk47CzCPU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67400" y="2276475"/>
            <a:ext cx="17526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1134" name="Text Box 30"/>
          <p:cNvSpPr txBox="1">
            <a:spLocks noChangeArrowheads="1"/>
          </p:cNvSpPr>
          <p:nvPr/>
        </p:nvSpPr>
        <p:spPr bwMode="auto">
          <a:xfrm>
            <a:off x="735013" y="3997325"/>
            <a:ext cx="2154757" cy="464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StarSymbol"/>
              <a:buNone/>
            </a:pPr>
            <a:r>
              <a:rPr lang="cs-CZ" altLang="cs-CZ" sz="2600" b="1">
                <a:solidFill>
                  <a:schemeClr val="tx1"/>
                </a:solidFill>
              </a:rPr>
              <a:t>Námezník</a:t>
            </a:r>
            <a:r>
              <a:rPr lang="cs-CZ" altLang="cs-CZ" sz="2600"/>
              <a:t> </a:t>
            </a:r>
          </a:p>
        </p:txBody>
      </p:sp>
      <p:sp>
        <p:nvSpPr>
          <p:cNvPr id="13319" name="Text Box 31"/>
          <p:cNvSpPr txBox="1">
            <a:spLocks noChangeArrowheads="1"/>
          </p:cNvSpPr>
          <p:nvPr/>
        </p:nvSpPr>
        <p:spPr bwMode="auto">
          <a:xfrm>
            <a:off x="827087" y="4005263"/>
            <a:ext cx="7705725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StarSymbol"/>
              <a:buNone/>
            </a:pPr>
            <a:endParaRPr lang="cs-CZ" altLang="cs-CZ"/>
          </a:p>
        </p:txBody>
      </p:sp>
      <p:sp>
        <p:nvSpPr>
          <p:cNvPr id="13320" name="Text Box 32"/>
          <p:cNvSpPr txBox="1">
            <a:spLocks noChangeArrowheads="1"/>
          </p:cNvSpPr>
          <p:nvPr/>
        </p:nvSpPr>
        <p:spPr bwMode="auto">
          <a:xfrm>
            <a:off x="3903663" y="4113213"/>
            <a:ext cx="1460500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StarSymbol"/>
              <a:buNone/>
            </a:pPr>
            <a:endParaRPr lang="cs-CZ" altLang="cs-CZ"/>
          </a:p>
        </p:txBody>
      </p:sp>
      <p:sp>
        <p:nvSpPr>
          <p:cNvPr id="431137" name="Text Box 33"/>
          <p:cNvSpPr txBox="1">
            <a:spLocks noChangeArrowheads="1"/>
          </p:cNvSpPr>
          <p:nvPr/>
        </p:nvSpPr>
        <p:spPr bwMode="auto">
          <a:xfrm>
            <a:off x="3276600" y="4005263"/>
            <a:ext cx="2087563" cy="464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StarSymbol"/>
              <a:buNone/>
            </a:pPr>
            <a:r>
              <a:rPr lang="cs-CZ" altLang="cs-CZ" sz="2600" b="1" dirty="0">
                <a:solidFill>
                  <a:schemeClr val="tx1"/>
                </a:solidFill>
              </a:rPr>
              <a:t>Námezník</a:t>
            </a:r>
          </a:p>
        </p:txBody>
      </p:sp>
      <p:sp>
        <p:nvSpPr>
          <p:cNvPr id="431138" name="Text Box 34"/>
          <p:cNvSpPr txBox="1">
            <a:spLocks noChangeArrowheads="1"/>
          </p:cNvSpPr>
          <p:nvPr/>
        </p:nvSpPr>
        <p:spPr bwMode="auto">
          <a:xfrm>
            <a:off x="5867400" y="4005263"/>
            <a:ext cx="2575142" cy="464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StarSymbol"/>
              <a:buNone/>
            </a:pPr>
            <a:r>
              <a:rPr lang="cs-CZ" altLang="cs-CZ" sz="2600" b="1" dirty="0" err="1"/>
              <a:t>Koncovník</a:t>
            </a:r>
            <a:endParaRPr lang="cs-CZ" altLang="cs-CZ" sz="2600" b="1" dirty="0"/>
          </a:p>
        </p:txBody>
      </p:sp>
      <p:sp>
        <p:nvSpPr>
          <p:cNvPr id="431139" name="Text Box 35"/>
          <p:cNvSpPr txBox="1">
            <a:spLocks noChangeArrowheads="1"/>
          </p:cNvSpPr>
          <p:nvPr/>
        </p:nvSpPr>
        <p:spPr bwMode="auto">
          <a:xfrm>
            <a:off x="755650" y="4868863"/>
            <a:ext cx="194468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StarSymbol"/>
              <a:buNone/>
            </a:pPr>
            <a:r>
              <a:rPr lang="cs-CZ" altLang="cs-CZ" b="1" dirty="0">
                <a:solidFill>
                  <a:srgbClr val="FF3300"/>
                </a:solidFill>
              </a:rPr>
              <a:t>Hranice</a:t>
            </a:r>
            <a:r>
              <a:rPr lang="cs-CZ" altLang="cs-CZ" sz="2400" b="1" dirty="0">
                <a:solidFill>
                  <a:srgbClr val="FF3300"/>
                </a:solidFill>
              </a:rPr>
              <a:t> </a:t>
            </a:r>
            <a:r>
              <a:rPr lang="cs-CZ" altLang="cs-CZ" b="1" dirty="0">
                <a:solidFill>
                  <a:srgbClr val="FF3300"/>
                </a:solidFill>
              </a:rPr>
              <a:t>koleje</a:t>
            </a:r>
          </a:p>
        </p:txBody>
      </p:sp>
      <p:sp>
        <p:nvSpPr>
          <p:cNvPr id="431140" name="Text Box 36"/>
          <p:cNvSpPr txBox="1">
            <a:spLocks noChangeArrowheads="1"/>
          </p:cNvSpPr>
          <p:nvPr/>
        </p:nvSpPr>
        <p:spPr bwMode="auto">
          <a:xfrm>
            <a:off x="2916238" y="4868863"/>
            <a:ext cx="2662237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StarSymbol"/>
              <a:buNone/>
            </a:pPr>
            <a:r>
              <a:rPr lang="cs-CZ" altLang="cs-CZ" b="1">
                <a:solidFill>
                  <a:srgbClr val="FF3300"/>
                </a:solidFill>
              </a:rPr>
              <a:t>Hranice koleje</a:t>
            </a:r>
          </a:p>
          <a:p>
            <a:pPr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StarSymbol"/>
              <a:buNone/>
            </a:pPr>
            <a:r>
              <a:rPr lang="cs-CZ" altLang="cs-CZ" b="1">
                <a:solidFill>
                  <a:srgbClr val="FF3300"/>
                </a:solidFill>
              </a:rPr>
              <a:t>Konec vlakové cesty</a:t>
            </a:r>
          </a:p>
        </p:txBody>
      </p:sp>
      <p:sp>
        <p:nvSpPr>
          <p:cNvPr id="431142" name="Text Box 38"/>
          <p:cNvSpPr txBox="1">
            <a:spLocks noChangeArrowheads="1"/>
          </p:cNvSpPr>
          <p:nvPr/>
        </p:nvSpPr>
        <p:spPr bwMode="auto">
          <a:xfrm>
            <a:off x="6011863" y="5013325"/>
            <a:ext cx="252095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StarSymbol"/>
              <a:buNone/>
            </a:pPr>
            <a:r>
              <a:rPr lang="cs-CZ" altLang="cs-CZ" b="1">
                <a:solidFill>
                  <a:srgbClr val="FF3300"/>
                </a:solidFill>
              </a:rPr>
              <a:t>Konec vlakové cesty</a:t>
            </a:r>
          </a:p>
        </p:txBody>
      </p:sp>
    </p:spTree>
    <p:extLst>
      <p:ext uri="{BB962C8B-B14F-4D97-AF65-F5344CB8AC3E}">
        <p14:creationId xmlns:p14="http://schemas.microsoft.com/office/powerpoint/2010/main" val="40306954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1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1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31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1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1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31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31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31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3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2000"/>
                                        <p:tgtEl>
                                          <p:spTgt spid="431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2000"/>
                                        <p:tgtEl>
                                          <p:spTgt spid="431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2000"/>
                                        <p:tgtEl>
                                          <p:spTgt spid="431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1134" grpId="0"/>
      <p:bldP spid="431137" grpId="0"/>
      <p:bldP spid="431138" grpId="0"/>
      <p:bldP spid="431139" grpId="0"/>
      <p:bldP spid="431140" grpId="0"/>
      <p:bldP spid="43114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cs-CZ" altLang="cs-CZ" sz="2600" dirty="0" smtClean="0">
                <a:solidFill>
                  <a:srgbClr val="000000"/>
                </a:solidFill>
                <a:latin typeface="+mn-lt"/>
              </a:rPr>
              <a:t>Návěstidlo přímo u koleje je návěstidlo umístěné </a:t>
            </a:r>
            <a:r>
              <a:rPr lang="cs-CZ" altLang="cs-CZ" sz="2600" dirty="0" smtClean="0">
                <a:solidFill>
                  <a:srgbClr val="FF3300"/>
                </a:solidFill>
                <a:latin typeface="+mn-lt"/>
              </a:rPr>
              <a:t>přímo (bezprostředně) u koleje, a to přímo vpravo, přímo vlevo nebo nad kolejí. </a:t>
            </a:r>
          </a:p>
          <a:p>
            <a: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cs-CZ" altLang="cs-CZ" sz="2600" dirty="0" smtClean="0">
              <a:solidFill>
                <a:srgbClr val="FF3300"/>
              </a:solidFill>
              <a:latin typeface="+mn-lt"/>
            </a:endParaRPr>
          </a:p>
          <a:p>
            <a: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cs-CZ" altLang="cs-CZ" sz="2600" b="0" dirty="0" smtClean="0">
                <a:solidFill>
                  <a:srgbClr val="000000"/>
                </a:solidFill>
                <a:latin typeface="+mn-lt"/>
              </a:rPr>
              <a:t>Za hlavní návěstidlo přímo u koleje se </a:t>
            </a:r>
            <a:r>
              <a:rPr lang="cs-CZ" altLang="cs-CZ" sz="2600" dirty="0" smtClean="0">
                <a:solidFill>
                  <a:schemeClr val="tx2"/>
                </a:solidFill>
                <a:latin typeface="+mn-lt"/>
              </a:rPr>
              <a:t>nepovažuje</a:t>
            </a:r>
            <a:r>
              <a:rPr lang="cs-CZ" altLang="cs-CZ" sz="2600" dirty="0" smtClean="0">
                <a:solidFill>
                  <a:srgbClr val="3366FF"/>
                </a:solidFill>
                <a:latin typeface="+mn-lt"/>
              </a:rPr>
              <a:t> </a:t>
            </a:r>
            <a:r>
              <a:rPr lang="cs-CZ" altLang="cs-CZ" sz="2600" b="0" dirty="0" smtClean="0">
                <a:solidFill>
                  <a:srgbClr val="000000"/>
                </a:solidFill>
                <a:latin typeface="+mn-lt"/>
              </a:rPr>
              <a:t>to, které je sice umístěno přímo u koleje, pro niž platí, ale </a:t>
            </a:r>
            <a:r>
              <a:rPr lang="cs-CZ" altLang="cs-CZ" sz="2600" dirty="0" smtClean="0">
                <a:solidFill>
                  <a:schemeClr val="tx2"/>
                </a:solidFill>
                <a:latin typeface="+mn-lt"/>
              </a:rPr>
              <a:t>až za návěstidlem</a:t>
            </a:r>
            <a:r>
              <a:rPr lang="cs-CZ" altLang="cs-CZ" sz="2600" dirty="0" smtClean="0">
                <a:solidFill>
                  <a:srgbClr val="FF00FF"/>
                </a:solidFill>
                <a:latin typeface="+mn-lt"/>
              </a:rPr>
              <a:t> </a:t>
            </a:r>
            <a:r>
              <a:rPr lang="cs-CZ" altLang="cs-CZ" sz="2600" b="0" dirty="0" smtClean="0">
                <a:solidFill>
                  <a:srgbClr val="000000"/>
                </a:solidFill>
                <a:latin typeface="+mn-lt"/>
              </a:rPr>
              <a:t>s návěstí Konec vlakové cesty, platným pro tuto kolej.</a:t>
            </a:r>
          </a:p>
          <a:p>
            <a:pPr>
              <a:buNone/>
            </a:pPr>
            <a:endParaRPr lang="cs-CZ" sz="28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>
          <a:xfrm>
            <a:off x="251520" y="6328618"/>
            <a:ext cx="5606364" cy="360363"/>
          </a:xfrm>
        </p:spPr>
        <p:txBody>
          <a:bodyPr/>
          <a:lstStyle/>
          <a:p>
            <a:pPr eaLnBrk="1" hangingPunct="1"/>
            <a:endParaRPr lang="cs-CZ" dirty="0" smtClean="0">
              <a:latin typeface="Arial" charset="0"/>
              <a:cs typeface="Arial" charset="0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4"/>
          </p:nvPr>
        </p:nvSpPr>
        <p:spPr>
          <a:xfrm>
            <a:off x="513567" y="692473"/>
            <a:ext cx="8234897" cy="504279"/>
          </a:xfrm>
        </p:spPr>
        <p:txBody>
          <a:bodyPr/>
          <a:lstStyle/>
          <a:p>
            <a:pPr algn="l"/>
            <a:r>
              <a:rPr lang="cs-CZ" altLang="cs-CZ" sz="2400" b="1" dirty="0">
                <a:solidFill>
                  <a:schemeClr val="tx2"/>
                </a:solidFill>
                <a:latin typeface="+mj-lt"/>
              </a:rPr>
              <a:t>Návěstidlo přímo u koleje</a:t>
            </a:r>
            <a:r>
              <a:rPr lang="cs-CZ" altLang="cs-CZ" dirty="0" smtClean="0"/>
              <a:t/>
            </a:r>
            <a:br>
              <a:rPr lang="cs-CZ" altLang="cs-CZ" dirty="0" smtClean="0"/>
            </a:b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6ACA1DB8-D73E-4115-AD21-8C75BC5BFE96}" type="slidenum">
              <a:rPr lang="cs-CZ" smtClean="0"/>
              <a:pPr>
                <a:defRPr/>
              </a:pPr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0808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Line 1"/>
          <p:cNvSpPr>
            <a:spLocks noChangeShapeType="1"/>
          </p:cNvSpPr>
          <p:nvPr/>
        </p:nvSpPr>
        <p:spPr bwMode="auto">
          <a:xfrm>
            <a:off x="357188" y="3786188"/>
            <a:ext cx="8572500" cy="1587"/>
          </a:xfrm>
          <a:prstGeom prst="line">
            <a:avLst/>
          </a:prstGeom>
          <a:noFill/>
          <a:ln w="57240">
            <a:solidFill>
              <a:srgbClr val="00206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5363" name="Line 2"/>
          <p:cNvSpPr>
            <a:spLocks noChangeShapeType="1"/>
          </p:cNvSpPr>
          <p:nvPr/>
        </p:nvSpPr>
        <p:spPr bwMode="auto">
          <a:xfrm flipV="1">
            <a:off x="2357438" y="3213100"/>
            <a:ext cx="1071562" cy="574675"/>
          </a:xfrm>
          <a:prstGeom prst="line">
            <a:avLst/>
          </a:prstGeom>
          <a:noFill/>
          <a:ln w="28440">
            <a:solidFill>
              <a:srgbClr val="00206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5364" name="Line 3"/>
          <p:cNvSpPr>
            <a:spLocks noChangeShapeType="1"/>
          </p:cNvSpPr>
          <p:nvPr/>
        </p:nvSpPr>
        <p:spPr bwMode="auto">
          <a:xfrm>
            <a:off x="3429000" y="3214688"/>
            <a:ext cx="2714625" cy="1587"/>
          </a:xfrm>
          <a:prstGeom prst="line">
            <a:avLst/>
          </a:prstGeom>
          <a:noFill/>
          <a:ln w="28440">
            <a:solidFill>
              <a:srgbClr val="00206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5365" name="Line 4"/>
          <p:cNvSpPr>
            <a:spLocks noChangeShapeType="1"/>
          </p:cNvSpPr>
          <p:nvPr/>
        </p:nvSpPr>
        <p:spPr bwMode="auto">
          <a:xfrm>
            <a:off x="6143625" y="3214688"/>
            <a:ext cx="1000125" cy="571500"/>
          </a:xfrm>
          <a:prstGeom prst="line">
            <a:avLst/>
          </a:prstGeom>
          <a:noFill/>
          <a:ln w="28440">
            <a:solidFill>
              <a:srgbClr val="00206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5366" name="Freeform 5"/>
          <p:cNvSpPr>
            <a:spLocks noChangeArrowheads="1"/>
          </p:cNvSpPr>
          <p:nvPr/>
        </p:nvSpPr>
        <p:spPr bwMode="auto">
          <a:xfrm>
            <a:off x="1143000" y="4071938"/>
            <a:ext cx="428625" cy="71437"/>
          </a:xfrm>
          <a:custGeom>
            <a:avLst/>
            <a:gdLst>
              <a:gd name="T0" fmla="*/ 56814 w 428625"/>
              <a:gd name="T1" fmla="*/ 27318 h 71437"/>
              <a:gd name="T2" fmla="*/ 371811 w 428625"/>
              <a:gd name="T3" fmla="*/ 27318 h 71437"/>
              <a:gd name="T4" fmla="*/ 371811 w 428625"/>
              <a:gd name="T5" fmla="*/ 44119 h 71437"/>
              <a:gd name="T6" fmla="*/ 56814 w 428625"/>
              <a:gd name="T7" fmla="*/ 44119 h 71437"/>
              <a:gd name="T8" fmla="*/ 56814 w 428625"/>
              <a:gd name="T9" fmla="*/ 27318 h 714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8625"/>
              <a:gd name="T16" fmla="*/ 0 h 71437"/>
              <a:gd name="T17" fmla="*/ 428625 w 428625"/>
              <a:gd name="T18" fmla="*/ 71437 h 7143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8625" h="71437">
                <a:moveTo>
                  <a:pt x="56814" y="27318"/>
                </a:moveTo>
                <a:lnTo>
                  <a:pt x="371811" y="27318"/>
                </a:lnTo>
                <a:lnTo>
                  <a:pt x="371811" y="44119"/>
                </a:lnTo>
                <a:lnTo>
                  <a:pt x="56814" y="44119"/>
                </a:lnTo>
                <a:lnTo>
                  <a:pt x="56814" y="27318"/>
                </a:lnTo>
                <a:close/>
              </a:path>
            </a:pathLst>
          </a:custGeom>
          <a:solidFill>
            <a:srgbClr val="4F81BD"/>
          </a:solidFill>
          <a:ln w="25560">
            <a:solidFill>
              <a:srgbClr val="385D8A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5367" name="AutoShape 6"/>
          <p:cNvSpPr>
            <a:spLocks noChangeArrowheads="1"/>
          </p:cNvSpPr>
          <p:nvPr/>
        </p:nvSpPr>
        <p:spPr bwMode="auto">
          <a:xfrm>
            <a:off x="1500188" y="4000500"/>
            <a:ext cx="214312" cy="214313"/>
          </a:xfrm>
          <a:prstGeom prst="flowChartConnector">
            <a:avLst/>
          </a:prstGeom>
          <a:solidFill>
            <a:srgbClr val="00FF00"/>
          </a:solidFill>
          <a:ln w="25527">
            <a:solidFill>
              <a:srgbClr val="385D8A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StarSymbol"/>
              <a:buNone/>
            </a:pPr>
            <a:endParaRPr lang="cs-CZ" altLang="cs-CZ"/>
          </a:p>
        </p:txBody>
      </p:sp>
      <p:sp>
        <p:nvSpPr>
          <p:cNvPr id="15368" name="Freeform 7"/>
          <p:cNvSpPr>
            <a:spLocks noChangeArrowheads="1"/>
          </p:cNvSpPr>
          <p:nvPr/>
        </p:nvSpPr>
        <p:spPr bwMode="auto">
          <a:xfrm>
            <a:off x="5435600" y="3357563"/>
            <a:ext cx="565150" cy="71437"/>
          </a:xfrm>
          <a:custGeom>
            <a:avLst/>
            <a:gdLst>
              <a:gd name="T0" fmla="*/ 298518 w 428625"/>
              <a:gd name="T1" fmla="*/ 27318 h 71437"/>
              <a:gd name="T2" fmla="*/ 1953617 w 428625"/>
              <a:gd name="T3" fmla="*/ 27318 h 71437"/>
              <a:gd name="T4" fmla="*/ 1953617 w 428625"/>
              <a:gd name="T5" fmla="*/ 44119 h 71437"/>
              <a:gd name="T6" fmla="*/ 298518 w 428625"/>
              <a:gd name="T7" fmla="*/ 44119 h 71437"/>
              <a:gd name="T8" fmla="*/ 298518 w 428625"/>
              <a:gd name="T9" fmla="*/ 27318 h 714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8625"/>
              <a:gd name="T16" fmla="*/ 0 h 71437"/>
              <a:gd name="T17" fmla="*/ 428625 w 428625"/>
              <a:gd name="T18" fmla="*/ 71437 h 7143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8625" h="71437">
                <a:moveTo>
                  <a:pt x="56814" y="27318"/>
                </a:moveTo>
                <a:lnTo>
                  <a:pt x="371811" y="27318"/>
                </a:lnTo>
                <a:lnTo>
                  <a:pt x="371811" y="44119"/>
                </a:lnTo>
                <a:lnTo>
                  <a:pt x="56814" y="44119"/>
                </a:lnTo>
                <a:lnTo>
                  <a:pt x="56814" y="27318"/>
                </a:lnTo>
                <a:close/>
              </a:path>
            </a:pathLst>
          </a:custGeom>
          <a:solidFill>
            <a:srgbClr val="4F81BD"/>
          </a:solidFill>
          <a:ln w="25560">
            <a:solidFill>
              <a:srgbClr val="385D8A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5369" name="AutoShape 8"/>
          <p:cNvSpPr>
            <a:spLocks noChangeArrowheads="1"/>
          </p:cNvSpPr>
          <p:nvPr/>
        </p:nvSpPr>
        <p:spPr bwMode="auto">
          <a:xfrm>
            <a:off x="5724525" y="3284538"/>
            <a:ext cx="214313" cy="214312"/>
          </a:xfrm>
          <a:prstGeom prst="flowChartConnector">
            <a:avLst/>
          </a:prstGeom>
          <a:solidFill>
            <a:srgbClr val="FF0000"/>
          </a:solidFill>
          <a:ln w="25560">
            <a:solidFill>
              <a:srgbClr val="385D8A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StarSymbol"/>
              <a:buNone/>
            </a:pPr>
            <a:endParaRPr lang="cs-CZ" altLang="cs-CZ"/>
          </a:p>
        </p:txBody>
      </p:sp>
      <p:sp>
        <p:nvSpPr>
          <p:cNvPr id="15370" name="Freeform 9"/>
          <p:cNvSpPr>
            <a:spLocks noChangeArrowheads="1"/>
          </p:cNvSpPr>
          <p:nvPr/>
        </p:nvSpPr>
        <p:spPr bwMode="auto">
          <a:xfrm>
            <a:off x="5508625" y="4005263"/>
            <a:ext cx="428625" cy="71437"/>
          </a:xfrm>
          <a:custGeom>
            <a:avLst/>
            <a:gdLst>
              <a:gd name="T0" fmla="*/ 56814 w 428625"/>
              <a:gd name="T1" fmla="*/ 27318 h 71437"/>
              <a:gd name="T2" fmla="*/ 371811 w 428625"/>
              <a:gd name="T3" fmla="*/ 27318 h 71437"/>
              <a:gd name="T4" fmla="*/ 371811 w 428625"/>
              <a:gd name="T5" fmla="*/ 44119 h 71437"/>
              <a:gd name="T6" fmla="*/ 56814 w 428625"/>
              <a:gd name="T7" fmla="*/ 44119 h 71437"/>
              <a:gd name="T8" fmla="*/ 56814 w 428625"/>
              <a:gd name="T9" fmla="*/ 27318 h 714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8625"/>
              <a:gd name="T16" fmla="*/ 0 h 71437"/>
              <a:gd name="T17" fmla="*/ 428625 w 428625"/>
              <a:gd name="T18" fmla="*/ 71437 h 7143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8625" h="71437">
                <a:moveTo>
                  <a:pt x="56814" y="27318"/>
                </a:moveTo>
                <a:lnTo>
                  <a:pt x="371811" y="27318"/>
                </a:lnTo>
                <a:lnTo>
                  <a:pt x="371811" y="44119"/>
                </a:lnTo>
                <a:lnTo>
                  <a:pt x="56814" y="44119"/>
                </a:lnTo>
                <a:lnTo>
                  <a:pt x="56814" y="27318"/>
                </a:lnTo>
                <a:close/>
              </a:path>
            </a:pathLst>
          </a:custGeom>
          <a:solidFill>
            <a:srgbClr val="4F81BD"/>
          </a:solidFill>
          <a:ln w="25560">
            <a:solidFill>
              <a:srgbClr val="385D8A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5371" name="AutoShape 10"/>
          <p:cNvSpPr>
            <a:spLocks noChangeArrowheads="1"/>
          </p:cNvSpPr>
          <p:nvPr/>
        </p:nvSpPr>
        <p:spPr bwMode="auto">
          <a:xfrm>
            <a:off x="5795963" y="3933825"/>
            <a:ext cx="214312" cy="214313"/>
          </a:xfrm>
          <a:prstGeom prst="flowChartConnector">
            <a:avLst/>
          </a:prstGeom>
          <a:solidFill>
            <a:srgbClr val="FF3300"/>
          </a:solidFill>
          <a:ln w="25527">
            <a:solidFill>
              <a:srgbClr val="385D8A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StarSymbol"/>
              <a:buNone/>
            </a:pPr>
            <a:endParaRPr lang="cs-CZ" altLang="cs-CZ"/>
          </a:p>
        </p:txBody>
      </p:sp>
      <p:sp>
        <p:nvSpPr>
          <p:cNvPr id="15372" name="AutoShape 11"/>
          <p:cNvSpPr>
            <a:spLocks noChangeArrowheads="1"/>
          </p:cNvSpPr>
          <p:nvPr/>
        </p:nvSpPr>
        <p:spPr bwMode="auto">
          <a:xfrm rot="10140000">
            <a:off x="8459788" y="3357563"/>
            <a:ext cx="214312" cy="214312"/>
          </a:xfrm>
          <a:prstGeom prst="flowChartConnector">
            <a:avLst/>
          </a:prstGeom>
          <a:solidFill>
            <a:srgbClr val="FF0000"/>
          </a:solidFill>
          <a:ln w="25560">
            <a:solidFill>
              <a:srgbClr val="385D8A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StarSymbol"/>
              <a:buNone/>
            </a:pPr>
            <a:endParaRPr lang="cs-CZ" altLang="cs-CZ"/>
          </a:p>
        </p:txBody>
      </p:sp>
      <p:sp>
        <p:nvSpPr>
          <p:cNvPr id="15373" name="Freeform 12"/>
          <p:cNvSpPr>
            <a:spLocks noChangeArrowheads="1"/>
          </p:cNvSpPr>
          <p:nvPr/>
        </p:nvSpPr>
        <p:spPr bwMode="auto">
          <a:xfrm flipH="1" flipV="1">
            <a:off x="8675688" y="3429000"/>
            <a:ext cx="317500" cy="71438"/>
          </a:xfrm>
          <a:custGeom>
            <a:avLst/>
            <a:gdLst>
              <a:gd name="T0" fmla="*/ 9385 w 428625"/>
              <a:gd name="T1" fmla="*/ 27318 h 71437"/>
              <a:gd name="T2" fmla="*/ 61421 w 428625"/>
              <a:gd name="T3" fmla="*/ 27318 h 71437"/>
              <a:gd name="T4" fmla="*/ 61421 w 428625"/>
              <a:gd name="T5" fmla="*/ 44125 h 71437"/>
              <a:gd name="T6" fmla="*/ 9385 w 428625"/>
              <a:gd name="T7" fmla="*/ 44125 h 71437"/>
              <a:gd name="T8" fmla="*/ 9385 w 428625"/>
              <a:gd name="T9" fmla="*/ 27318 h 714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8625"/>
              <a:gd name="T16" fmla="*/ 0 h 71437"/>
              <a:gd name="T17" fmla="*/ 428625 w 428625"/>
              <a:gd name="T18" fmla="*/ 71437 h 7143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8625" h="71437">
                <a:moveTo>
                  <a:pt x="56814" y="27318"/>
                </a:moveTo>
                <a:lnTo>
                  <a:pt x="371811" y="27318"/>
                </a:lnTo>
                <a:lnTo>
                  <a:pt x="371811" y="44119"/>
                </a:lnTo>
                <a:lnTo>
                  <a:pt x="56814" y="44119"/>
                </a:lnTo>
                <a:lnTo>
                  <a:pt x="56814" y="27318"/>
                </a:lnTo>
                <a:close/>
              </a:path>
            </a:pathLst>
          </a:custGeom>
          <a:solidFill>
            <a:srgbClr val="4F81BD"/>
          </a:solidFill>
          <a:ln w="25560">
            <a:solidFill>
              <a:srgbClr val="385D8A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5374" name="AutoShape 15"/>
          <p:cNvSpPr>
            <a:spLocks noChangeArrowheads="1"/>
          </p:cNvSpPr>
          <p:nvPr/>
        </p:nvSpPr>
        <p:spPr bwMode="auto">
          <a:xfrm rot="10140000">
            <a:off x="3522663" y="2879725"/>
            <a:ext cx="214312" cy="214313"/>
          </a:xfrm>
          <a:prstGeom prst="flowChartConnector">
            <a:avLst/>
          </a:prstGeom>
          <a:solidFill>
            <a:srgbClr val="FF0000"/>
          </a:solidFill>
          <a:ln w="25560">
            <a:solidFill>
              <a:srgbClr val="385D8A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StarSymbol"/>
              <a:buNone/>
            </a:pPr>
            <a:endParaRPr lang="cs-CZ" altLang="cs-CZ"/>
          </a:p>
        </p:txBody>
      </p:sp>
      <p:sp>
        <p:nvSpPr>
          <p:cNvPr id="15375" name="Freeform 16"/>
          <p:cNvSpPr>
            <a:spLocks noChangeArrowheads="1"/>
          </p:cNvSpPr>
          <p:nvPr/>
        </p:nvSpPr>
        <p:spPr bwMode="auto">
          <a:xfrm>
            <a:off x="3714750" y="2928938"/>
            <a:ext cx="428625" cy="71437"/>
          </a:xfrm>
          <a:custGeom>
            <a:avLst/>
            <a:gdLst>
              <a:gd name="T0" fmla="*/ 56814 w 428625"/>
              <a:gd name="T1" fmla="*/ 27318 h 71437"/>
              <a:gd name="T2" fmla="*/ 371811 w 428625"/>
              <a:gd name="T3" fmla="*/ 27318 h 71437"/>
              <a:gd name="T4" fmla="*/ 371811 w 428625"/>
              <a:gd name="T5" fmla="*/ 44119 h 71437"/>
              <a:gd name="T6" fmla="*/ 56814 w 428625"/>
              <a:gd name="T7" fmla="*/ 44119 h 71437"/>
              <a:gd name="T8" fmla="*/ 56814 w 428625"/>
              <a:gd name="T9" fmla="*/ 27318 h 714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8625"/>
              <a:gd name="T16" fmla="*/ 0 h 71437"/>
              <a:gd name="T17" fmla="*/ 428625 w 428625"/>
              <a:gd name="T18" fmla="*/ 71437 h 7143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8625" h="71437">
                <a:moveTo>
                  <a:pt x="56814" y="27318"/>
                </a:moveTo>
                <a:lnTo>
                  <a:pt x="371811" y="27318"/>
                </a:lnTo>
                <a:lnTo>
                  <a:pt x="371811" y="44119"/>
                </a:lnTo>
                <a:lnTo>
                  <a:pt x="56814" y="44119"/>
                </a:lnTo>
                <a:lnTo>
                  <a:pt x="56814" y="27318"/>
                </a:lnTo>
                <a:close/>
              </a:path>
            </a:pathLst>
          </a:custGeom>
          <a:solidFill>
            <a:srgbClr val="4F81BD"/>
          </a:solidFill>
          <a:ln w="25560">
            <a:solidFill>
              <a:srgbClr val="385D8A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pic>
        <p:nvPicPr>
          <p:cNvPr id="153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0425" y="3213100"/>
            <a:ext cx="122238" cy="647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537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3213100"/>
            <a:ext cx="122237" cy="647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5378" name="Line 19"/>
          <p:cNvSpPr>
            <a:spLocks noChangeShapeType="1"/>
          </p:cNvSpPr>
          <p:nvPr/>
        </p:nvSpPr>
        <p:spPr bwMode="auto">
          <a:xfrm>
            <a:off x="4572000" y="3213100"/>
            <a:ext cx="792163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6638" name="AutoShape 14"/>
          <p:cNvSpPr>
            <a:spLocks noChangeArrowheads="1"/>
          </p:cNvSpPr>
          <p:nvPr/>
        </p:nvSpPr>
        <p:spPr bwMode="auto">
          <a:xfrm>
            <a:off x="1258888" y="3573463"/>
            <a:ext cx="3170237" cy="71437"/>
          </a:xfrm>
          <a:prstGeom prst="rightArrow">
            <a:avLst>
              <a:gd name="adj1" fmla="val 50000"/>
              <a:gd name="adj2" fmla="val 25065"/>
            </a:avLst>
          </a:prstGeom>
          <a:solidFill>
            <a:srgbClr val="FF33CC"/>
          </a:solidFill>
          <a:ln w="76327">
            <a:solidFill>
              <a:srgbClr val="FF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StarSymbol"/>
              <a:buNone/>
            </a:pPr>
            <a:endParaRPr lang="cs-CZ" altLang="cs-CZ"/>
          </a:p>
        </p:txBody>
      </p:sp>
      <p:sp>
        <p:nvSpPr>
          <p:cNvPr id="15380" name="TextovéPole 19"/>
          <p:cNvSpPr txBox="1">
            <a:spLocks noChangeArrowheads="1"/>
          </p:cNvSpPr>
          <p:nvPr/>
        </p:nvSpPr>
        <p:spPr bwMode="auto">
          <a:xfrm>
            <a:off x="5715000" y="4929188"/>
            <a:ext cx="23574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altLang="cs-CZ" b="1" dirty="0">
                <a:solidFill>
                  <a:schemeClr val="tx2"/>
                </a:solidFill>
              </a:rPr>
              <a:t>Nejedná se o návěstidlo přímo u koleje</a:t>
            </a:r>
          </a:p>
        </p:txBody>
      </p:sp>
      <p:cxnSp>
        <p:nvCxnSpPr>
          <p:cNvPr id="15381" name="Přímá spojovací šipka 21"/>
          <p:cNvCxnSpPr>
            <a:cxnSpLocks noChangeShapeType="1"/>
          </p:cNvCxnSpPr>
          <p:nvPr/>
        </p:nvCxnSpPr>
        <p:spPr bwMode="auto">
          <a:xfrm rot="16200000" flipV="1">
            <a:off x="5822157" y="4393406"/>
            <a:ext cx="642938" cy="428625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arrow" w="med" len="med"/>
          </a:ln>
        </p:spPr>
      </p:cxnSp>
    </p:spTree>
    <p:extLst>
      <p:ext uri="{BB962C8B-B14F-4D97-AF65-F5344CB8AC3E}">
        <p14:creationId xmlns:p14="http://schemas.microsoft.com/office/powerpoint/2010/main" val="3206564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"/>
          <p:cNvSpPr txBox="1">
            <a:spLocks noChangeArrowheads="1"/>
          </p:cNvSpPr>
          <p:nvPr/>
        </p:nvSpPr>
        <p:spPr bwMode="auto">
          <a:xfrm>
            <a:off x="428596" y="785794"/>
            <a:ext cx="8229600" cy="72205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93000"/>
              </a:lnSpc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4400" dirty="0">
                <a:solidFill>
                  <a:schemeClr val="accent3"/>
                </a:solidFill>
              </a:rPr>
              <a:t>Kusá kolej</a:t>
            </a:r>
            <a:endParaRPr lang="en-GB" altLang="cs-CZ" sz="4400" dirty="0">
              <a:solidFill>
                <a:schemeClr val="accent3"/>
              </a:solidFill>
            </a:endParaRPr>
          </a:p>
        </p:txBody>
      </p:sp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2185855"/>
          </a:xfrm>
          <a:prstGeom prst="rect">
            <a:avLst/>
          </a:prstGeom>
          <a:noFill/>
          <a:ln w="9360">
            <a:solidFill>
              <a:srgbClr val="0033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3000"/>
              </a:lnSpc>
              <a:spcBef>
                <a:spcPts val="700"/>
              </a:spcBef>
              <a:buClr>
                <a:srgbClr val="002060"/>
              </a:buClr>
              <a:buSzPct val="100000"/>
              <a:buFont typeface="Arial" pitchFamily="34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cs-CZ" altLang="cs-CZ" sz="2800" b="1" dirty="0">
                <a:solidFill>
                  <a:srgbClr val="FF3300"/>
                </a:solidFill>
              </a:rPr>
              <a:t>při vjezdu na kusou kolej</a:t>
            </a:r>
            <a:r>
              <a:rPr lang="cs-CZ" altLang="cs-CZ" sz="2800" dirty="0">
                <a:solidFill>
                  <a:srgbClr val="FF3300"/>
                </a:solidFill>
              </a:rPr>
              <a:t> </a:t>
            </a:r>
            <a:r>
              <a:rPr lang="cs-CZ" altLang="cs-CZ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je úsek koleje </a:t>
            </a:r>
            <a:br>
              <a:rPr lang="cs-CZ" altLang="cs-CZ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cs-CZ" altLang="cs-CZ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od vjezdového (cestového) návěstidla na vjezdové straně vlaku k zarážedlu kusé koleje</a:t>
            </a:r>
          </a:p>
          <a:p>
            <a:pPr>
              <a:lnSpc>
                <a:spcPct val="93000"/>
              </a:lnSpc>
              <a:spcBef>
                <a:spcPts val="700"/>
              </a:spcBef>
              <a:buClr>
                <a:srgbClr val="002060"/>
              </a:buClr>
              <a:buSzPct val="100000"/>
              <a:buFont typeface="Arial" pitchFamily="34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en-GB" altLang="cs-CZ" sz="2800" dirty="0">
              <a:solidFill>
                <a:srgbClr val="0000CC"/>
              </a:solidFill>
            </a:endParaRPr>
          </a:p>
        </p:txBody>
      </p:sp>
      <p:sp>
        <p:nvSpPr>
          <p:cNvPr id="16388" name="Line 24"/>
          <p:cNvSpPr>
            <a:spLocks noChangeShapeType="1"/>
          </p:cNvSpPr>
          <p:nvPr/>
        </p:nvSpPr>
        <p:spPr bwMode="auto">
          <a:xfrm>
            <a:off x="277813" y="6157913"/>
            <a:ext cx="8572500" cy="1587"/>
          </a:xfrm>
          <a:prstGeom prst="line">
            <a:avLst/>
          </a:prstGeom>
          <a:noFill/>
          <a:ln w="57240">
            <a:solidFill>
              <a:srgbClr val="00206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6389" name="Line 25"/>
          <p:cNvSpPr>
            <a:spLocks noChangeShapeType="1"/>
          </p:cNvSpPr>
          <p:nvPr/>
        </p:nvSpPr>
        <p:spPr bwMode="auto">
          <a:xfrm flipV="1">
            <a:off x="2278063" y="5584825"/>
            <a:ext cx="1071562" cy="574675"/>
          </a:xfrm>
          <a:prstGeom prst="line">
            <a:avLst/>
          </a:prstGeom>
          <a:noFill/>
          <a:ln w="28440">
            <a:solidFill>
              <a:srgbClr val="00206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6390" name="Line 26"/>
          <p:cNvSpPr>
            <a:spLocks noChangeShapeType="1"/>
          </p:cNvSpPr>
          <p:nvPr/>
        </p:nvSpPr>
        <p:spPr bwMode="auto">
          <a:xfrm>
            <a:off x="3349625" y="5586413"/>
            <a:ext cx="3022600" cy="3175"/>
          </a:xfrm>
          <a:prstGeom prst="line">
            <a:avLst/>
          </a:prstGeom>
          <a:noFill/>
          <a:ln w="28440">
            <a:solidFill>
              <a:srgbClr val="00206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6391" name="Freeform 28"/>
          <p:cNvSpPr>
            <a:spLocks noChangeArrowheads="1"/>
          </p:cNvSpPr>
          <p:nvPr/>
        </p:nvSpPr>
        <p:spPr bwMode="auto">
          <a:xfrm>
            <a:off x="1063625" y="6443663"/>
            <a:ext cx="428625" cy="71437"/>
          </a:xfrm>
          <a:custGeom>
            <a:avLst/>
            <a:gdLst>
              <a:gd name="T0" fmla="*/ 56814 w 428625"/>
              <a:gd name="T1" fmla="*/ 27318 h 71437"/>
              <a:gd name="T2" fmla="*/ 371811 w 428625"/>
              <a:gd name="T3" fmla="*/ 27318 h 71437"/>
              <a:gd name="T4" fmla="*/ 371811 w 428625"/>
              <a:gd name="T5" fmla="*/ 44119 h 71437"/>
              <a:gd name="T6" fmla="*/ 56814 w 428625"/>
              <a:gd name="T7" fmla="*/ 44119 h 71437"/>
              <a:gd name="T8" fmla="*/ 56814 w 428625"/>
              <a:gd name="T9" fmla="*/ 27318 h 714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8625"/>
              <a:gd name="T16" fmla="*/ 0 h 71437"/>
              <a:gd name="T17" fmla="*/ 428625 w 428625"/>
              <a:gd name="T18" fmla="*/ 71437 h 7143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8625" h="71437">
                <a:moveTo>
                  <a:pt x="56814" y="27318"/>
                </a:moveTo>
                <a:lnTo>
                  <a:pt x="371811" y="27318"/>
                </a:lnTo>
                <a:lnTo>
                  <a:pt x="371811" y="44119"/>
                </a:lnTo>
                <a:lnTo>
                  <a:pt x="56814" y="44119"/>
                </a:lnTo>
                <a:lnTo>
                  <a:pt x="56814" y="27318"/>
                </a:lnTo>
                <a:close/>
              </a:path>
            </a:pathLst>
          </a:custGeom>
          <a:solidFill>
            <a:srgbClr val="4F81BD"/>
          </a:solidFill>
          <a:ln w="25560">
            <a:solidFill>
              <a:srgbClr val="385D8A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392" name="AutoShape 29"/>
          <p:cNvSpPr>
            <a:spLocks noChangeArrowheads="1"/>
          </p:cNvSpPr>
          <p:nvPr/>
        </p:nvSpPr>
        <p:spPr bwMode="auto">
          <a:xfrm>
            <a:off x="1420813" y="6372225"/>
            <a:ext cx="214312" cy="214313"/>
          </a:xfrm>
          <a:prstGeom prst="flowChartConnector">
            <a:avLst/>
          </a:prstGeom>
          <a:solidFill>
            <a:srgbClr val="FF0000"/>
          </a:solidFill>
          <a:ln w="25560">
            <a:solidFill>
              <a:srgbClr val="385D8A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StarSymbol"/>
              <a:buNone/>
            </a:pPr>
            <a:endParaRPr lang="cs-CZ" altLang="cs-CZ"/>
          </a:p>
        </p:txBody>
      </p:sp>
      <p:sp>
        <p:nvSpPr>
          <p:cNvPr id="16393" name="Freeform 30"/>
          <p:cNvSpPr>
            <a:spLocks noChangeArrowheads="1"/>
          </p:cNvSpPr>
          <p:nvPr/>
        </p:nvSpPr>
        <p:spPr bwMode="auto">
          <a:xfrm>
            <a:off x="5492750" y="5729288"/>
            <a:ext cx="428625" cy="71437"/>
          </a:xfrm>
          <a:custGeom>
            <a:avLst/>
            <a:gdLst>
              <a:gd name="T0" fmla="*/ 56814 w 428625"/>
              <a:gd name="T1" fmla="*/ 27318 h 71437"/>
              <a:gd name="T2" fmla="*/ 371811 w 428625"/>
              <a:gd name="T3" fmla="*/ 27318 h 71437"/>
              <a:gd name="T4" fmla="*/ 371811 w 428625"/>
              <a:gd name="T5" fmla="*/ 44119 h 71437"/>
              <a:gd name="T6" fmla="*/ 56814 w 428625"/>
              <a:gd name="T7" fmla="*/ 44119 h 71437"/>
              <a:gd name="T8" fmla="*/ 56814 w 428625"/>
              <a:gd name="T9" fmla="*/ 27318 h 714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8625"/>
              <a:gd name="T16" fmla="*/ 0 h 71437"/>
              <a:gd name="T17" fmla="*/ 428625 w 428625"/>
              <a:gd name="T18" fmla="*/ 71437 h 7143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8625" h="71437">
                <a:moveTo>
                  <a:pt x="56814" y="27318"/>
                </a:moveTo>
                <a:lnTo>
                  <a:pt x="371811" y="27318"/>
                </a:lnTo>
                <a:lnTo>
                  <a:pt x="371811" y="44119"/>
                </a:lnTo>
                <a:lnTo>
                  <a:pt x="56814" y="44119"/>
                </a:lnTo>
                <a:lnTo>
                  <a:pt x="56814" y="27318"/>
                </a:lnTo>
                <a:close/>
              </a:path>
            </a:pathLst>
          </a:custGeom>
          <a:solidFill>
            <a:srgbClr val="4F81BD"/>
          </a:solidFill>
          <a:ln w="25560">
            <a:solidFill>
              <a:srgbClr val="385D8A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394" name="AutoShape 31"/>
          <p:cNvSpPr>
            <a:spLocks noChangeArrowheads="1"/>
          </p:cNvSpPr>
          <p:nvPr/>
        </p:nvSpPr>
        <p:spPr bwMode="auto">
          <a:xfrm>
            <a:off x="5849938" y="5657850"/>
            <a:ext cx="214312" cy="214313"/>
          </a:xfrm>
          <a:prstGeom prst="flowChartConnector">
            <a:avLst/>
          </a:prstGeom>
          <a:solidFill>
            <a:srgbClr val="FF0000"/>
          </a:solidFill>
          <a:ln w="25560">
            <a:solidFill>
              <a:srgbClr val="385D8A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StarSymbol"/>
              <a:buNone/>
            </a:pPr>
            <a:endParaRPr lang="cs-CZ" altLang="cs-CZ"/>
          </a:p>
        </p:txBody>
      </p:sp>
      <p:sp>
        <p:nvSpPr>
          <p:cNvPr id="16395" name="AutoShape 34"/>
          <p:cNvSpPr>
            <a:spLocks noChangeArrowheads="1"/>
          </p:cNvSpPr>
          <p:nvPr/>
        </p:nvSpPr>
        <p:spPr bwMode="auto">
          <a:xfrm rot="10140000">
            <a:off x="7586663" y="5822950"/>
            <a:ext cx="214312" cy="214313"/>
          </a:xfrm>
          <a:prstGeom prst="flowChartConnector">
            <a:avLst/>
          </a:prstGeom>
          <a:solidFill>
            <a:srgbClr val="FF0000"/>
          </a:solidFill>
          <a:ln w="25560">
            <a:solidFill>
              <a:srgbClr val="385D8A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StarSymbol"/>
              <a:buNone/>
            </a:pPr>
            <a:endParaRPr lang="cs-CZ" altLang="cs-CZ"/>
          </a:p>
        </p:txBody>
      </p:sp>
      <p:sp>
        <p:nvSpPr>
          <p:cNvPr id="16396" name="Freeform 35"/>
          <p:cNvSpPr>
            <a:spLocks noChangeArrowheads="1"/>
          </p:cNvSpPr>
          <p:nvPr/>
        </p:nvSpPr>
        <p:spPr bwMode="auto">
          <a:xfrm>
            <a:off x="7707313" y="5872163"/>
            <a:ext cx="428625" cy="71437"/>
          </a:xfrm>
          <a:custGeom>
            <a:avLst/>
            <a:gdLst>
              <a:gd name="T0" fmla="*/ 56814 w 428625"/>
              <a:gd name="T1" fmla="*/ 27318 h 71437"/>
              <a:gd name="T2" fmla="*/ 371811 w 428625"/>
              <a:gd name="T3" fmla="*/ 27318 h 71437"/>
              <a:gd name="T4" fmla="*/ 371811 w 428625"/>
              <a:gd name="T5" fmla="*/ 44119 h 71437"/>
              <a:gd name="T6" fmla="*/ 56814 w 428625"/>
              <a:gd name="T7" fmla="*/ 44119 h 71437"/>
              <a:gd name="T8" fmla="*/ 56814 w 428625"/>
              <a:gd name="T9" fmla="*/ 27318 h 714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8625"/>
              <a:gd name="T16" fmla="*/ 0 h 71437"/>
              <a:gd name="T17" fmla="*/ 428625 w 428625"/>
              <a:gd name="T18" fmla="*/ 71437 h 7143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8625" h="71437">
                <a:moveTo>
                  <a:pt x="56814" y="27318"/>
                </a:moveTo>
                <a:lnTo>
                  <a:pt x="371811" y="27318"/>
                </a:lnTo>
                <a:lnTo>
                  <a:pt x="371811" y="44119"/>
                </a:lnTo>
                <a:lnTo>
                  <a:pt x="56814" y="44119"/>
                </a:lnTo>
                <a:lnTo>
                  <a:pt x="56814" y="27318"/>
                </a:lnTo>
                <a:close/>
              </a:path>
            </a:pathLst>
          </a:custGeom>
          <a:solidFill>
            <a:srgbClr val="4F81BD"/>
          </a:solidFill>
          <a:ln w="25560">
            <a:solidFill>
              <a:srgbClr val="385D8A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1780" name="AutoShape 36"/>
          <p:cNvSpPr>
            <a:spLocks noChangeArrowheads="1"/>
          </p:cNvSpPr>
          <p:nvPr/>
        </p:nvSpPr>
        <p:spPr bwMode="auto">
          <a:xfrm flipV="1">
            <a:off x="1135063" y="6275388"/>
            <a:ext cx="5165725" cy="106362"/>
          </a:xfrm>
          <a:prstGeom prst="rightArrow">
            <a:avLst>
              <a:gd name="adj1" fmla="val 50000"/>
              <a:gd name="adj2" fmla="val 22260"/>
            </a:avLst>
          </a:prstGeom>
          <a:solidFill>
            <a:srgbClr val="FF33CC"/>
          </a:solidFill>
          <a:ln w="76320">
            <a:solidFill>
              <a:srgbClr val="FF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StarSymbol"/>
              <a:buNone/>
            </a:pPr>
            <a:endParaRPr lang="cs-CZ" altLang="cs-CZ"/>
          </a:p>
        </p:txBody>
      </p:sp>
      <p:sp>
        <p:nvSpPr>
          <p:cNvPr id="16398" name="AutoShape 37"/>
          <p:cNvSpPr>
            <a:spLocks noChangeArrowheads="1"/>
          </p:cNvSpPr>
          <p:nvPr/>
        </p:nvSpPr>
        <p:spPr bwMode="auto">
          <a:xfrm rot="10140000">
            <a:off x="3441700" y="5251450"/>
            <a:ext cx="214313" cy="214313"/>
          </a:xfrm>
          <a:prstGeom prst="flowChartConnector">
            <a:avLst/>
          </a:prstGeom>
          <a:solidFill>
            <a:srgbClr val="FF0000"/>
          </a:solidFill>
          <a:ln w="25560">
            <a:solidFill>
              <a:srgbClr val="385D8A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StarSymbol"/>
              <a:buNone/>
            </a:pPr>
            <a:endParaRPr lang="cs-CZ" altLang="cs-CZ"/>
          </a:p>
        </p:txBody>
      </p:sp>
      <p:sp>
        <p:nvSpPr>
          <p:cNvPr id="16399" name="Freeform 38"/>
          <p:cNvSpPr>
            <a:spLocks noChangeArrowheads="1"/>
          </p:cNvSpPr>
          <p:nvPr/>
        </p:nvSpPr>
        <p:spPr bwMode="auto">
          <a:xfrm>
            <a:off x="3635375" y="5300663"/>
            <a:ext cx="428625" cy="71437"/>
          </a:xfrm>
          <a:custGeom>
            <a:avLst/>
            <a:gdLst>
              <a:gd name="T0" fmla="*/ 56814 w 428625"/>
              <a:gd name="T1" fmla="*/ 27318 h 71437"/>
              <a:gd name="T2" fmla="*/ 371811 w 428625"/>
              <a:gd name="T3" fmla="*/ 27318 h 71437"/>
              <a:gd name="T4" fmla="*/ 371811 w 428625"/>
              <a:gd name="T5" fmla="*/ 44119 h 71437"/>
              <a:gd name="T6" fmla="*/ 56814 w 428625"/>
              <a:gd name="T7" fmla="*/ 44119 h 71437"/>
              <a:gd name="T8" fmla="*/ 56814 w 428625"/>
              <a:gd name="T9" fmla="*/ 27318 h 714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8625"/>
              <a:gd name="T16" fmla="*/ 0 h 71437"/>
              <a:gd name="T17" fmla="*/ 428625 w 428625"/>
              <a:gd name="T18" fmla="*/ 71437 h 7143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8625" h="71437">
                <a:moveTo>
                  <a:pt x="56814" y="27318"/>
                </a:moveTo>
                <a:lnTo>
                  <a:pt x="371811" y="27318"/>
                </a:lnTo>
                <a:lnTo>
                  <a:pt x="371811" y="44119"/>
                </a:lnTo>
                <a:lnTo>
                  <a:pt x="56814" y="44119"/>
                </a:lnTo>
                <a:lnTo>
                  <a:pt x="56814" y="27318"/>
                </a:lnTo>
                <a:close/>
              </a:path>
            </a:pathLst>
          </a:custGeom>
          <a:solidFill>
            <a:srgbClr val="4F81BD"/>
          </a:solidFill>
          <a:ln w="25560">
            <a:solidFill>
              <a:srgbClr val="385D8A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400" name="AutoShape 39"/>
          <p:cNvSpPr>
            <a:spLocks noChangeArrowheads="1"/>
          </p:cNvSpPr>
          <p:nvPr/>
        </p:nvSpPr>
        <p:spPr bwMode="auto">
          <a:xfrm rot="10140000">
            <a:off x="3298825" y="5822950"/>
            <a:ext cx="214313" cy="214313"/>
          </a:xfrm>
          <a:prstGeom prst="flowChartConnector">
            <a:avLst/>
          </a:prstGeom>
          <a:solidFill>
            <a:srgbClr val="FF0000"/>
          </a:solidFill>
          <a:ln w="25560">
            <a:solidFill>
              <a:srgbClr val="385D8A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StarSymbol"/>
              <a:buNone/>
            </a:pPr>
            <a:endParaRPr lang="cs-CZ" altLang="cs-CZ"/>
          </a:p>
        </p:txBody>
      </p:sp>
      <p:sp>
        <p:nvSpPr>
          <p:cNvPr id="16401" name="Freeform 40"/>
          <p:cNvSpPr>
            <a:spLocks noChangeArrowheads="1"/>
          </p:cNvSpPr>
          <p:nvPr/>
        </p:nvSpPr>
        <p:spPr bwMode="auto">
          <a:xfrm>
            <a:off x="3421063" y="5872163"/>
            <a:ext cx="428625" cy="71437"/>
          </a:xfrm>
          <a:custGeom>
            <a:avLst/>
            <a:gdLst>
              <a:gd name="T0" fmla="*/ 56814 w 428625"/>
              <a:gd name="T1" fmla="*/ 27318 h 71437"/>
              <a:gd name="T2" fmla="*/ 371811 w 428625"/>
              <a:gd name="T3" fmla="*/ 27318 h 71437"/>
              <a:gd name="T4" fmla="*/ 371811 w 428625"/>
              <a:gd name="T5" fmla="*/ 44119 h 71437"/>
              <a:gd name="T6" fmla="*/ 56814 w 428625"/>
              <a:gd name="T7" fmla="*/ 44119 h 71437"/>
              <a:gd name="T8" fmla="*/ 56814 w 428625"/>
              <a:gd name="T9" fmla="*/ 27318 h 714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8625"/>
              <a:gd name="T16" fmla="*/ 0 h 71437"/>
              <a:gd name="T17" fmla="*/ 428625 w 428625"/>
              <a:gd name="T18" fmla="*/ 71437 h 7143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8625" h="71437">
                <a:moveTo>
                  <a:pt x="56814" y="27318"/>
                </a:moveTo>
                <a:lnTo>
                  <a:pt x="371811" y="27318"/>
                </a:lnTo>
                <a:lnTo>
                  <a:pt x="371811" y="44119"/>
                </a:lnTo>
                <a:lnTo>
                  <a:pt x="56814" y="44119"/>
                </a:lnTo>
                <a:lnTo>
                  <a:pt x="56814" y="27318"/>
                </a:lnTo>
                <a:close/>
              </a:path>
            </a:pathLst>
          </a:custGeom>
          <a:solidFill>
            <a:srgbClr val="4F81BD"/>
          </a:solidFill>
          <a:ln w="25560">
            <a:solidFill>
              <a:srgbClr val="385D8A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402" name="AutoShape 41"/>
          <p:cNvSpPr>
            <a:spLocks noChangeArrowheads="1"/>
          </p:cNvSpPr>
          <p:nvPr/>
        </p:nvSpPr>
        <p:spPr bwMode="auto">
          <a:xfrm>
            <a:off x="349250" y="5729288"/>
            <a:ext cx="714375" cy="357187"/>
          </a:xfrm>
          <a:prstGeom prst="flowChartProcess">
            <a:avLst/>
          </a:prstGeom>
          <a:solidFill>
            <a:srgbClr val="4F81BD"/>
          </a:solidFill>
          <a:ln w="25560">
            <a:solidFill>
              <a:srgbClr val="385D8A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StarSymbol"/>
              <a:buNone/>
            </a:pPr>
            <a:endParaRPr lang="cs-CZ" altLang="cs-CZ"/>
          </a:p>
        </p:txBody>
      </p:sp>
      <p:sp>
        <p:nvSpPr>
          <p:cNvPr id="16403" name="AutoShape 42"/>
          <p:cNvSpPr>
            <a:spLocks noChangeArrowheads="1"/>
          </p:cNvSpPr>
          <p:nvPr/>
        </p:nvSpPr>
        <p:spPr bwMode="auto">
          <a:xfrm>
            <a:off x="777875" y="5443538"/>
            <a:ext cx="285750" cy="285750"/>
          </a:xfrm>
          <a:prstGeom prst="diamond">
            <a:avLst/>
          </a:prstGeom>
          <a:solidFill>
            <a:srgbClr val="4F81BD"/>
          </a:solidFill>
          <a:ln w="25560">
            <a:solidFill>
              <a:srgbClr val="385D8A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StarSymbol"/>
              <a:buNone/>
            </a:pPr>
            <a:endParaRPr lang="cs-CZ" altLang="cs-CZ"/>
          </a:p>
        </p:txBody>
      </p:sp>
      <p:sp>
        <p:nvSpPr>
          <p:cNvPr id="16404" name="AutoShape 43"/>
          <p:cNvSpPr>
            <a:spLocks noChangeArrowheads="1"/>
          </p:cNvSpPr>
          <p:nvPr/>
        </p:nvSpPr>
        <p:spPr bwMode="auto">
          <a:xfrm>
            <a:off x="6372225" y="5445125"/>
            <a:ext cx="1073150" cy="712788"/>
          </a:xfrm>
          <a:prstGeom prst="flowChartProcess">
            <a:avLst/>
          </a:prstGeom>
          <a:solidFill>
            <a:srgbClr val="969696"/>
          </a:solidFill>
          <a:ln w="25527">
            <a:solidFill>
              <a:srgbClr val="385D8A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StarSymbol"/>
              <a:buNone/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721840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8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—"/>
              <a:defRPr/>
            </a:pPr>
            <a:r>
              <a:rPr lang="cs-CZ" altLang="cs-CZ" sz="2800" dirty="0" smtClean="0">
                <a:solidFill>
                  <a:srgbClr val="000000"/>
                </a:solidFill>
                <a:latin typeface="+mn-lt"/>
              </a:rPr>
              <a:t>za</a:t>
            </a:r>
            <a:r>
              <a:rPr lang="cs-CZ" altLang="cs-CZ" sz="2800" dirty="0" smtClean="0">
                <a:solidFill>
                  <a:srgbClr val="0033CC"/>
                </a:solidFill>
                <a:latin typeface="+mn-lt"/>
              </a:rPr>
              <a:t> </a:t>
            </a:r>
            <a:r>
              <a:rPr lang="cs-CZ" altLang="cs-CZ" sz="2800" dirty="0" smtClean="0">
                <a:solidFill>
                  <a:schemeClr val="tx2"/>
                </a:solidFill>
                <a:latin typeface="+mn-lt"/>
              </a:rPr>
              <a:t>hlavním návěstidlem</a:t>
            </a:r>
            <a:r>
              <a:rPr lang="cs-CZ" altLang="cs-CZ" sz="2800" dirty="0" smtClean="0">
                <a:solidFill>
                  <a:srgbClr val="000000"/>
                </a:solidFill>
                <a:latin typeface="+mn-lt"/>
              </a:rPr>
              <a:t>, </a:t>
            </a:r>
            <a:r>
              <a:rPr lang="cs-CZ" altLang="cs-CZ" sz="2800" dirty="0" smtClean="0">
                <a:solidFill>
                  <a:srgbClr val="000000"/>
                </a:solidFill>
                <a:latin typeface="+mn-lt"/>
              </a:rPr>
              <a:t>popř</a:t>
            </a:r>
            <a:r>
              <a:rPr lang="cs-CZ" altLang="cs-CZ" sz="2800" dirty="0" smtClean="0">
                <a:solidFill>
                  <a:srgbClr val="000000"/>
                </a:solidFill>
                <a:latin typeface="+mn-lt"/>
              </a:rPr>
              <a:t>. </a:t>
            </a:r>
            <a:endParaRPr lang="cs-CZ" altLang="cs-CZ" sz="2800" dirty="0" smtClean="0">
              <a:solidFill>
                <a:srgbClr val="000000"/>
              </a:solidFill>
              <a:latin typeface="+mn-lt"/>
            </a:endParaRP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—"/>
              <a:defRPr/>
            </a:pPr>
            <a:r>
              <a:rPr lang="cs-CZ" altLang="cs-CZ" sz="2800" b="0" dirty="0" smtClean="0">
                <a:solidFill>
                  <a:srgbClr val="000000"/>
                </a:solidFill>
                <a:latin typeface="+mn-lt"/>
              </a:rPr>
              <a:t>za </a:t>
            </a:r>
            <a:r>
              <a:rPr lang="cs-CZ" altLang="cs-CZ" sz="2800" b="0" dirty="0" smtClean="0">
                <a:solidFill>
                  <a:srgbClr val="000000"/>
                </a:solidFill>
                <a:latin typeface="+mn-lt"/>
              </a:rPr>
              <a:t>červenou deskou nebo </a:t>
            </a:r>
            <a:endParaRPr lang="cs-CZ" altLang="cs-CZ" sz="2800" b="0" dirty="0" smtClean="0">
              <a:solidFill>
                <a:srgbClr val="000000"/>
              </a:solidFill>
              <a:latin typeface="+mn-lt"/>
            </a:endParaRP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—"/>
              <a:defRPr/>
            </a:pPr>
            <a:r>
              <a:rPr lang="cs-CZ" altLang="cs-CZ" sz="2800" b="0" dirty="0" smtClean="0">
                <a:solidFill>
                  <a:srgbClr val="000000"/>
                </a:solidFill>
                <a:latin typeface="+mn-lt"/>
              </a:rPr>
              <a:t>červeným </a:t>
            </a:r>
            <a:r>
              <a:rPr lang="cs-CZ" altLang="cs-CZ" sz="2800" b="0" dirty="0" smtClean="0">
                <a:solidFill>
                  <a:srgbClr val="000000"/>
                </a:solidFill>
                <a:latin typeface="+mn-lt"/>
              </a:rPr>
              <a:t>terčem s návěstí Stůj, nahrazující hlavní návěstidlo a upravené jako nepřenosné návěstidlo, </a:t>
            </a:r>
            <a:endParaRPr lang="cs-CZ" altLang="cs-CZ" sz="2800" b="0" dirty="0" smtClean="0">
              <a:solidFill>
                <a:srgbClr val="000000"/>
              </a:solidFill>
              <a:latin typeface="+mn-lt"/>
            </a:endParaRP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cs-CZ" altLang="cs-CZ" sz="2800" b="0" dirty="0" smtClean="0">
              <a:solidFill>
                <a:schemeClr val="tx1"/>
              </a:solidFill>
              <a:latin typeface="+mn-lt"/>
            </a:endParaRPr>
          </a:p>
          <a:p>
            <a:pPr indent="0" eaLnBrk="1" hangingPunct="1">
              <a:lnSpc>
                <a:spcPct val="80000"/>
              </a:lnSpc>
              <a:buNone/>
              <a:defRPr/>
            </a:pPr>
            <a:r>
              <a:rPr lang="cs-CZ" altLang="cs-CZ" sz="2800" dirty="0" smtClean="0">
                <a:solidFill>
                  <a:schemeClr val="accent3"/>
                </a:solidFill>
                <a:latin typeface="+mn-lt"/>
              </a:rPr>
              <a:t>ukončují-li uvedená návěstidla vlakovou cestu</a:t>
            </a:r>
            <a:r>
              <a:rPr lang="cs-CZ" altLang="cs-CZ" sz="2800" dirty="0" smtClean="0">
                <a:solidFill>
                  <a:schemeClr val="accent3"/>
                </a:solidFill>
                <a:latin typeface="+mn-lt"/>
              </a:rPr>
              <a:t>,</a:t>
            </a:r>
          </a:p>
          <a:p>
            <a:pPr indent="0" eaLnBrk="1" hangingPunct="1">
              <a:lnSpc>
                <a:spcPct val="80000"/>
              </a:lnSpc>
              <a:buNone/>
              <a:defRPr/>
            </a:pPr>
            <a:endParaRPr lang="cs-CZ" altLang="cs-CZ" sz="2800" dirty="0" smtClean="0">
              <a:solidFill>
                <a:schemeClr val="accent3"/>
              </a:solidFill>
              <a:latin typeface="+mn-lt"/>
            </a:endParaRPr>
          </a:p>
          <a:p>
            <a:pPr indent="0" eaLnBrk="1" hangingPunct="1">
              <a:lnSpc>
                <a:spcPct val="80000"/>
              </a:lnSpc>
              <a:buNone/>
              <a:defRPr/>
            </a:pPr>
            <a:r>
              <a:rPr lang="cs-CZ" altLang="cs-CZ" sz="2800" dirty="0" smtClean="0">
                <a:solidFill>
                  <a:srgbClr val="FF0000"/>
                </a:solidFill>
                <a:latin typeface="+mn-lt"/>
              </a:rPr>
              <a:t>mohou stát vozidla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altLang="cs-CZ" sz="2800" dirty="0" smtClean="0">
                <a:latin typeface="+mn-lt"/>
              </a:rPr>
              <a:t>	</a:t>
            </a:r>
          </a:p>
          <a:p>
            <a:pPr>
              <a:buNone/>
            </a:pPr>
            <a:endParaRPr lang="cs-CZ" sz="28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>
          <a:xfrm>
            <a:off x="251520" y="6328618"/>
            <a:ext cx="5606364" cy="360363"/>
          </a:xfrm>
        </p:spPr>
        <p:txBody>
          <a:bodyPr/>
          <a:lstStyle/>
          <a:p>
            <a:pPr eaLnBrk="1" hangingPunct="1"/>
            <a:endParaRPr lang="cs-CZ" dirty="0" smtClean="0">
              <a:latin typeface="Arial" charset="0"/>
              <a:cs typeface="Arial" charset="0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4"/>
          </p:nvPr>
        </p:nvSpPr>
        <p:spPr>
          <a:xfrm>
            <a:off x="400833" y="692473"/>
            <a:ext cx="8347631" cy="504279"/>
          </a:xfrm>
        </p:spPr>
        <p:txBody>
          <a:bodyPr/>
          <a:lstStyle/>
          <a:p>
            <a:pPr algn="l"/>
            <a:r>
              <a:rPr lang="cs-CZ" altLang="cs-CZ" sz="2400" b="1" dirty="0">
                <a:solidFill>
                  <a:schemeClr val="tx2"/>
                </a:solidFill>
                <a:latin typeface="+mj-lt"/>
              </a:rPr>
              <a:t>Odstavená vozidla</a:t>
            </a:r>
            <a:r>
              <a:rPr lang="cs-CZ" altLang="cs-CZ" dirty="0" smtClean="0"/>
              <a:t/>
            </a:r>
            <a:br>
              <a:rPr lang="cs-CZ" altLang="cs-CZ" dirty="0" smtClean="0"/>
            </a:b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6ACA1DB8-D73E-4115-AD21-8C75BC5BFE96}" type="slidenum">
              <a:rPr lang="cs-CZ" smtClean="0"/>
              <a:pPr>
                <a:defRPr/>
              </a:pPr>
              <a:t>17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3187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buFont typeface="Arial" pitchFamily="34" charset="0"/>
              <a:buNone/>
            </a:pPr>
            <a:r>
              <a:rPr lang="cs-CZ" altLang="cs-CZ" sz="2600" b="0" dirty="0" smtClean="0">
                <a:solidFill>
                  <a:srgbClr val="000000"/>
                </a:solidFill>
                <a:latin typeface="+mn-lt"/>
              </a:rPr>
              <a:t>Končí-li </a:t>
            </a:r>
            <a:r>
              <a:rPr lang="cs-CZ" altLang="cs-CZ" sz="2600" b="0" dirty="0" smtClean="0">
                <a:solidFill>
                  <a:srgbClr val="000000"/>
                </a:solidFill>
                <a:latin typeface="+mn-lt"/>
              </a:rPr>
              <a:t>však vlaková cesta u návěstidla </a:t>
            </a:r>
            <a:br>
              <a:rPr lang="cs-CZ" altLang="cs-CZ" sz="2600" b="0" dirty="0" smtClean="0">
                <a:solidFill>
                  <a:srgbClr val="000000"/>
                </a:solidFill>
                <a:latin typeface="+mn-lt"/>
              </a:rPr>
            </a:br>
            <a:r>
              <a:rPr lang="cs-CZ" altLang="cs-CZ" sz="2600" b="0" dirty="0" smtClean="0">
                <a:solidFill>
                  <a:srgbClr val="000000"/>
                </a:solidFill>
                <a:latin typeface="+mn-lt"/>
              </a:rPr>
              <a:t>s návěstí Konec vlakové cesty, smějí stát vozidla ve vzdálenosti </a:t>
            </a:r>
            <a:r>
              <a:rPr lang="cs-CZ" altLang="cs-CZ" sz="2600" dirty="0" smtClean="0">
                <a:solidFill>
                  <a:srgbClr val="FF3300"/>
                </a:solidFill>
                <a:latin typeface="+mn-lt"/>
              </a:rPr>
              <a:t>nejméně 50 m</a:t>
            </a:r>
            <a:r>
              <a:rPr lang="cs-CZ" altLang="cs-CZ" sz="26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cs-CZ" altLang="cs-CZ" sz="2600" dirty="0" smtClean="0">
                <a:solidFill>
                  <a:schemeClr val="accent3"/>
                </a:solidFill>
                <a:latin typeface="+mn-lt"/>
              </a:rPr>
              <a:t>od tohoto </a:t>
            </a:r>
            <a:r>
              <a:rPr lang="cs-CZ" altLang="cs-CZ" sz="2600" dirty="0" smtClean="0">
                <a:solidFill>
                  <a:schemeClr val="accent3"/>
                </a:solidFill>
                <a:latin typeface="+mn-lt"/>
              </a:rPr>
              <a:t>návěstidla.</a:t>
            </a:r>
          </a:p>
          <a:p>
            <a:pPr indent="0">
              <a:buFont typeface="Arial" pitchFamily="34" charset="0"/>
              <a:buNone/>
            </a:pPr>
            <a:endParaRPr lang="cs-CZ" altLang="cs-CZ" sz="2600" dirty="0" smtClean="0">
              <a:solidFill>
                <a:schemeClr val="accent3"/>
              </a:solidFill>
              <a:latin typeface="+mn-lt"/>
            </a:endParaRPr>
          </a:p>
          <a:p>
            <a:pPr indent="0">
              <a:buFont typeface="Arial" pitchFamily="34" charset="0"/>
              <a:buNone/>
            </a:pPr>
            <a:r>
              <a:rPr lang="cs-CZ" altLang="cs-CZ" sz="2600" b="0" dirty="0" smtClean="0">
                <a:solidFill>
                  <a:srgbClr val="000000"/>
                </a:solidFill>
                <a:latin typeface="+mn-lt"/>
              </a:rPr>
              <a:t>Stojí-li </a:t>
            </a:r>
            <a:r>
              <a:rPr lang="cs-CZ" altLang="cs-CZ" sz="2600" b="0" dirty="0" smtClean="0">
                <a:solidFill>
                  <a:srgbClr val="000000"/>
                </a:solidFill>
                <a:latin typeface="+mn-lt"/>
              </a:rPr>
              <a:t>vozidla za tímto návěstidlem </a:t>
            </a:r>
            <a:br>
              <a:rPr lang="cs-CZ" altLang="cs-CZ" sz="2600" b="0" dirty="0" smtClean="0">
                <a:solidFill>
                  <a:srgbClr val="000000"/>
                </a:solidFill>
                <a:latin typeface="+mn-lt"/>
              </a:rPr>
            </a:br>
            <a:r>
              <a:rPr lang="cs-CZ" altLang="cs-CZ" sz="2600" b="0" dirty="0" smtClean="0">
                <a:solidFill>
                  <a:srgbClr val="000000"/>
                </a:solidFill>
                <a:latin typeface="+mn-lt"/>
              </a:rPr>
              <a:t>ve vzdálenosti menší než 50 m, musí </a:t>
            </a:r>
            <a:br>
              <a:rPr lang="cs-CZ" altLang="cs-CZ" sz="2600" b="0" dirty="0" smtClean="0">
                <a:solidFill>
                  <a:srgbClr val="000000"/>
                </a:solidFill>
                <a:latin typeface="+mn-lt"/>
              </a:rPr>
            </a:br>
            <a:r>
              <a:rPr lang="cs-CZ" altLang="cs-CZ" sz="2600" b="0" dirty="0" smtClean="0">
                <a:solidFill>
                  <a:srgbClr val="000000"/>
                </a:solidFill>
                <a:latin typeface="+mn-lt"/>
              </a:rPr>
              <a:t>se vjíždějícímu vlaku označit </a:t>
            </a:r>
            <a:r>
              <a:rPr lang="cs-CZ" altLang="cs-CZ" sz="2600" dirty="0" smtClean="0">
                <a:solidFill>
                  <a:srgbClr val="FF3300"/>
                </a:solidFill>
                <a:latin typeface="+mn-lt"/>
              </a:rPr>
              <a:t>místo zastavení nejméně 50 m před čelem stojících </a:t>
            </a:r>
            <a:r>
              <a:rPr lang="cs-CZ" altLang="cs-CZ" sz="2600" dirty="0" smtClean="0">
                <a:solidFill>
                  <a:srgbClr val="FF3300"/>
                </a:solidFill>
                <a:latin typeface="+mn-lt"/>
              </a:rPr>
              <a:t>vozidel.</a:t>
            </a:r>
            <a:endParaRPr lang="cs-CZ" altLang="cs-CZ" sz="2600" dirty="0" smtClean="0">
              <a:solidFill>
                <a:srgbClr val="FF3300"/>
              </a:solidFill>
              <a:latin typeface="+mn-lt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cs-CZ" altLang="cs-CZ" sz="2600" dirty="0" smtClean="0">
              <a:latin typeface="+mn-lt"/>
            </a:endParaRPr>
          </a:p>
          <a:p>
            <a:pPr>
              <a:buNone/>
            </a:pPr>
            <a:endParaRPr lang="cs-CZ" sz="28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>
          <a:xfrm>
            <a:off x="251520" y="6328618"/>
            <a:ext cx="5606364" cy="360363"/>
          </a:xfrm>
        </p:spPr>
        <p:txBody>
          <a:bodyPr/>
          <a:lstStyle/>
          <a:p>
            <a:pPr eaLnBrk="1" hangingPunct="1"/>
            <a:endParaRPr lang="cs-CZ" dirty="0" smtClean="0">
              <a:latin typeface="Arial" charset="0"/>
              <a:cs typeface="Arial" charset="0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4"/>
          </p:nvPr>
        </p:nvSpPr>
        <p:spPr>
          <a:xfrm>
            <a:off x="501041" y="692473"/>
            <a:ext cx="8247423" cy="504279"/>
          </a:xfrm>
        </p:spPr>
        <p:txBody>
          <a:bodyPr/>
          <a:lstStyle/>
          <a:p>
            <a:pPr algn="l"/>
            <a:r>
              <a:rPr lang="cs-CZ" altLang="cs-CZ" sz="2400" b="1" dirty="0">
                <a:solidFill>
                  <a:schemeClr val="tx2"/>
                </a:solidFill>
                <a:latin typeface="+mj-lt"/>
              </a:rPr>
              <a:t>Odstavená vozidla</a:t>
            </a:r>
            <a:r>
              <a:rPr lang="cs-CZ" altLang="cs-CZ" dirty="0" smtClean="0"/>
              <a:t/>
            </a:r>
            <a:br>
              <a:rPr lang="cs-CZ" altLang="cs-CZ" dirty="0" smtClean="0"/>
            </a:b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6ACA1DB8-D73E-4115-AD21-8C75BC5BFE96}" type="slidenum">
              <a:rPr lang="cs-CZ" smtClean="0"/>
              <a:pPr>
                <a:defRPr/>
              </a:pPr>
              <a:t>18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315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Line 1"/>
          <p:cNvSpPr>
            <a:spLocks noChangeShapeType="1"/>
          </p:cNvSpPr>
          <p:nvPr/>
        </p:nvSpPr>
        <p:spPr bwMode="auto">
          <a:xfrm flipV="1">
            <a:off x="323850" y="2995613"/>
            <a:ext cx="8496300" cy="74612"/>
          </a:xfrm>
          <a:prstGeom prst="line">
            <a:avLst/>
          </a:prstGeom>
          <a:noFill/>
          <a:ln w="57240">
            <a:solidFill>
              <a:srgbClr val="0033CC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9459" name="Line 2"/>
          <p:cNvSpPr>
            <a:spLocks noChangeShapeType="1"/>
          </p:cNvSpPr>
          <p:nvPr/>
        </p:nvSpPr>
        <p:spPr bwMode="auto">
          <a:xfrm>
            <a:off x="395288" y="4221163"/>
            <a:ext cx="4537075" cy="1587"/>
          </a:xfrm>
          <a:prstGeom prst="line">
            <a:avLst/>
          </a:prstGeom>
          <a:noFill/>
          <a:ln w="57240">
            <a:solidFill>
              <a:srgbClr val="0033CC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9460" name="Line 3"/>
          <p:cNvSpPr>
            <a:spLocks noChangeShapeType="1"/>
          </p:cNvSpPr>
          <p:nvPr/>
        </p:nvSpPr>
        <p:spPr bwMode="auto">
          <a:xfrm flipV="1">
            <a:off x="4932363" y="2995613"/>
            <a:ext cx="1871662" cy="1227137"/>
          </a:xfrm>
          <a:prstGeom prst="line">
            <a:avLst/>
          </a:prstGeom>
          <a:noFill/>
          <a:ln w="57240">
            <a:solidFill>
              <a:srgbClr val="0033CC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1946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141663"/>
            <a:ext cx="180975" cy="954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cxnSp>
        <p:nvCxnSpPr>
          <p:cNvPr id="19462" name="AutoShape 5"/>
          <p:cNvCxnSpPr>
            <a:cxnSpLocks noChangeShapeType="1"/>
          </p:cNvCxnSpPr>
          <p:nvPr/>
        </p:nvCxnSpPr>
        <p:spPr bwMode="auto">
          <a:xfrm>
            <a:off x="323850" y="2852738"/>
            <a:ext cx="4248150" cy="3175"/>
          </a:xfrm>
          <a:prstGeom prst="straightConnector1">
            <a:avLst/>
          </a:prstGeom>
          <a:noFill/>
          <a:ln w="57240">
            <a:solidFill>
              <a:srgbClr val="FF33CC"/>
            </a:solidFill>
            <a:miter lim="800000"/>
            <a:headEnd/>
            <a:tailEnd type="triangle" w="med" len="med"/>
          </a:ln>
        </p:spPr>
      </p:cxnSp>
      <p:sp>
        <p:nvSpPr>
          <p:cNvPr id="19463" name="Rectangle 6"/>
          <p:cNvSpPr>
            <a:spLocks noChangeArrowheads="1"/>
          </p:cNvSpPr>
          <p:nvPr/>
        </p:nvSpPr>
        <p:spPr bwMode="auto">
          <a:xfrm>
            <a:off x="7164388" y="2060575"/>
            <a:ext cx="1584325" cy="647700"/>
          </a:xfrm>
          <a:prstGeom prst="rect">
            <a:avLst/>
          </a:prstGeom>
          <a:solidFill>
            <a:srgbClr val="00FFFF"/>
          </a:solidFill>
          <a:ln w="25527">
            <a:solidFill>
              <a:srgbClr val="385D8A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StarSymbol"/>
              <a:buNone/>
            </a:pPr>
            <a:endParaRPr lang="cs-CZ" altLang="cs-CZ"/>
          </a:p>
        </p:txBody>
      </p:sp>
      <p:sp>
        <p:nvSpPr>
          <p:cNvPr id="19464" name="Line 7"/>
          <p:cNvSpPr>
            <a:spLocks noChangeShapeType="1"/>
          </p:cNvSpPr>
          <p:nvPr/>
        </p:nvSpPr>
        <p:spPr bwMode="auto">
          <a:xfrm flipV="1">
            <a:off x="4643438" y="1698625"/>
            <a:ext cx="1587" cy="1300163"/>
          </a:xfrm>
          <a:prstGeom prst="line">
            <a:avLst/>
          </a:prstGeom>
          <a:noFill/>
          <a:ln w="9360">
            <a:solidFill>
              <a:srgbClr val="4A7EBB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9465" name="Line 8"/>
          <p:cNvSpPr>
            <a:spLocks noChangeShapeType="1"/>
          </p:cNvSpPr>
          <p:nvPr/>
        </p:nvSpPr>
        <p:spPr bwMode="auto">
          <a:xfrm flipV="1">
            <a:off x="7164388" y="1698625"/>
            <a:ext cx="1587" cy="1300163"/>
          </a:xfrm>
          <a:prstGeom prst="line">
            <a:avLst/>
          </a:prstGeom>
          <a:noFill/>
          <a:ln w="9360">
            <a:solidFill>
              <a:srgbClr val="4A7EBB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cxnSp>
        <p:nvCxnSpPr>
          <p:cNvPr id="19466" name="AutoShape 9"/>
          <p:cNvCxnSpPr>
            <a:cxnSpLocks noChangeShapeType="1"/>
          </p:cNvCxnSpPr>
          <p:nvPr/>
        </p:nvCxnSpPr>
        <p:spPr bwMode="auto">
          <a:xfrm>
            <a:off x="4643438" y="1700213"/>
            <a:ext cx="2522537" cy="1587"/>
          </a:xfrm>
          <a:prstGeom prst="straightConnector1">
            <a:avLst/>
          </a:prstGeom>
          <a:noFill/>
          <a:ln w="12600">
            <a:solidFill>
              <a:srgbClr val="002060"/>
            </a:solidFill>
            <a:miter lim="800000"/>
            <a:headEnd type="triangle" w="med" len="med"/>
            <a:tailEnd type="triangle" w="med" len="med"/>
          </a:ln>
        </p:spPr>
      </p:cxnSp>
      <p:sp>
        <p:nvSpPr>
          <p:cNvPr id="34826" name="Text Box 10"/>
          <p:cNvSpPr txBox="1">
            <a:spLocks noChangeArrowheads="1"/>
          </p:cNvSpPr>
          <p:nvPr/>
        </p:nvSpPr>
        <p:spPr bwMode="auto">
          <a:xfrm>
            <a:off x="4697413" y="1052513"/>
            <a:ext cx="2338387" cy="3762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3000"/>
              </a:lnSpc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cs-CZ" sz="2000" b="1" dirty="0" err="1">
                <a:solidFill>
                  <a:srgbClr val="FF3300"/>
                </a:solidFill>
              </a:rPr>
              <a:t>nejméně</a:t>
            </a:r>
            <a:r>
              <a:rPr lang="en-GB" altLang="cs-CZ" sz="2000" b="1" dirty="0">
                <a:solidFill>
                  <a:srgbClr val="FF3300"/>
                </a:solidFill>
              </a:rPr>
              <a:t> 50 </a:t>
            </a:r>
            <a:r>
              <a:rPr lang="en-GB" altLang="cs-CZ" sz="2000" b="1" dirty="0" err="1">
                <a:solidFill>
                  <a:srgbClr val="FF3300"/>
                </a:solidFill>
              </a:rPr>
              <a:t>metrů</a:t>
            </a:r>
            <a:endParaRPr lang="en-GB" altLang="cs-CZ" sz="2000" b="1" dirty="0">
              <a:solidFill>
                <a:srgbClr val="FF3300"/>
              </a:solidFill>
            </a:endParaRPr>
          </a:p>
        </p:txBody>
      </p:sp>
      <p:sp>
        <p:nvSpPr>
          <p:cNvPr id="19468" name="AutoShape 11"/>
          <p:cNvSpPr>
            <a:spLocks noChangeArrowheads="1"/>
          </p:cNvSpPr>
          <p:nvPr/>
        </p:nvSpPr>
        <p:spPr bwMode="auto">
          <a:xfrm>
            <a:off x="7380288" y="2708275"/>
            <a:ext cx="287337" cy="288925"/>
          </a:xfrm>
          <a:prstGeom prst="smileyFace">
            <a:avLst>
              <a:gd name="adj" fmla="val 4653"/>
            </a:avLst>
          </a:prstGeom>
          <a:solidFill>
            <a:srgbClr val="4F81BD"/>
          </a:solidFill>
          <a:ln w="25560">
            <a:solidFill>
              <a:srgbClr val="385D8A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StarSymbol"/>
              <a:buNone/>
            </a:pPr>
            <a:endParaRPr lang="cs-CZ" altLang="cs-CZ"/>
          </a:p>
        </p:txBody>
      </p:sp>
      <p:sp>
        <p:nvSpPr>
          <p:cNvPr id="19469" name="AutoShape 12"/>
          <p:cNvSpPr>
            <a:spLocks noChangeArrowheads="1"/>
          </p:cNvSpPr>
          <p:nvPr/>
        </p:nvSpPr>
        <p:spPr bwMode="auto">
          <a:xfrm>
            <a:off x="8388350" y="2708275"/>
            <a:ext cx="287338" cy="288925"/>
          </a:xfrm>
          <a:prstGeom prst="smileyFace">
            <a:avLst>
              <a:gd name="adj" fmla="val 4653"/>
            </a:avLst>
          </a:prstGeom>
          <a:solidFill>
            <a:srgbClr val="4F81BD"/>
          </a:solidFill>
          <a:ln w="25560">
            <a:solidFill>
              <a:srgbClr val="385D8A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StarSymbol"/>
              <a:buNone/>
            </a:pPr>
            <a:endParaRPr lang="cs-CZ" altLang="cs-CZ"/>
          </a:p>
        </p:txBody>
      </p:sp>
      <p:sp>
        <p:nvSpPr>
          <p:cNvPr id="19470" name="Text Box 13"/>
          <p:cNvSpPr txBox="1">
            <a:spLocks noChangeArrowheads="1"/>
          </p:cNvSpPr>
          <p:nvPr/>
        </p:nvSpPr>
        <p:spPr bwMode="auto">
          <a:xfrm>
            <a:off x="1512888" y="2349500"/>
            <a:ext cx="1654175" cy="357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3000"/>
              </a:lnSpc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cs-CZ" b="1" dirty="0" err="1">
                <a:solidFill>
                  <a:srgbClr val="FF33CC"/>
                </a:solidFill>
              </a:rPr>
              <a:t>vlaková</a:t>
            </a:r>
            <a:r>
              <a:rPr lang="en-GB" altLang="cs-CZ" b="1" dirty="0">
                <a:solidFill>
                  <a:srgbClr val="FF33CC"/>
                </a:solidFill>
              </a:rPr>
              <a:t> </a:t>
            </a:r>
            <a:r>
              <a:rPr lang="en-GB" altLang="cs-CZ" b="1" dirty="0" err="1">
                <a:solidFill>
                  <a:srgbClr val="FF33CC"/>
                </a:solidFill>
              </a:rPr>
              <a:t>cesta</a:t>
            </a:r>
            <a:endParaRPr lang="en-GB" altLang="cs-CZ" b="1" dirty="0">
              <a:solidFill>
                <a:srgbClr val="FF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6403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Zástupný symbol pro obsah 5"/>
          <p:cNvSpPr>
            <a:spLocks noGrp="1"/>
          </p:cNvSpPr>
          <p:nvPr>
            <p:ph idx="1"/>
          </p:nvPr>
        </p:nvSpPr>
        <p:spPr bwMode="auto">
          <a:xfrm>
            <a:off x="571472" y="1357298"/>
            <a:ext cx="8229600" cy="4857784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lnSpc>
                <a:spcPct val="90000"/>
              </a:lnSpc>
              <a:buClr>
                <a:srgbClr val="002060"/>
              </a:buClr>
              <a:buSzPct val="10000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r>
              <a:rPr lang="cs-CZ" altLang="cs-CZ" sz="2400" dirty="0">
                <a:solidFill>
                  <a:schemeClr val="accent3"/>
                </a:solidFill>
                <a:latin typeface="+mn-lt"/>
                <a:cs typeface="+mn-cs"/>
              </a:rPr>
              <a:t>Vlaková cesta </a:t>
            </a:r>
            <a:r>
              <a:rPr lang="cs-CZ" altLang="cs-CZ" b="0" dirty="0" smtClean="0">
                <a:solidFill>
                  <a:schemeClr val="tx1"/>
                </a:solidFill>
                <a:latin typeface="+mn-lt"/>
              </a:rPr>
              <a:t>je úsek koleje v dopravně</a:t>
            </a:r>
            <a:br>
              <a:rPr lang="cs-CZ" altLang="cs-CZ" b="0" dirty="0" smtClean="0">
                <a:solidFill>
                  <a:schemeClr val="tx1"/>
                </a:solidFill>
                <a:latin typeface="+mn-lt"/>
              </a:rPr>
            </a:br>
            <a:r>
              <a:rPr lang="cs-CZ" altLang="cs-CZ" b="0" dirty="0" smtClean="0">
                <a:solidFill>
                  <a:schemeClr val="tx1"/>
                </a:solidFill>
                <a:latin typeface="+mn-lt"/>
              </a:rPr>
              <a:t>s kolejovým rozvětvením, určený pro danou jízdu </a:t>
            </a:r>
            <a:r>
              <a:rPr lang="cs-CZ" altLang="cs-CZ" b="0" dirty="0" smtClean="0">
                <a:solidFill>
                  <a:schemeClr val="tx1"/>
                </a:solidFill>
                <a:latin typeface="+mn-lt"/>
              </a:rPr>
              <a:t>vlaku</a:t>
            </a:r>
          </a:p>
          <a:p>
            <a:pPr marL="0" indent="0" eaLnBrk="1" hangingPunct="1">
              <a:lnSpc>
                <a:spcPct val="90000"/>
              </a:lnSpc>
              <a:buClr>
                <a:srgbClr val="002060"/>
              </a:buClr>
              <a:buSzPct val="10000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endParaRPr lang="cs-CZ" altLang="cs-CZ" b="0" dirty="0">
              <a:solidFill>
                <a:schemeClr val="tx1"/>
              </a:solidFill>
              <a:latin typeface="+mn-lt"/>
            </a:endParaRPr>
          </a:p>
          <a:p>
            <a:pPr marL="0" indent="0" eaLnBrk="1" hangingPunct="1">
              <a:lnSpc>
                <a:spcPct val="90000"/>
              </a:lnSpc>
              <a:buClr>
                <a:srgbClr val="002060"/>
              </a:buClr>
              <a:buSzPct val="10000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endParaRPr lang="cs-CZ" altLang="cs-CZ" b="0" dirty="0" smtClean="0">
              <a:solidFill>
                <a:schemeClr val="tx1"/>
              </a:solidFill>
              <a:latin typeface="+mn-lt"/>
            </a:endParaRPr>
          </a:p>
          <a:p>
            <a:pPr eaLnBrk="1" hangingPunct="1">
              <a:lnSpc>
                <a:spcPct val="90000"/>
              </a:lnSpc>
              <a:buSzPct val="10000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r>
              <a:rPr lang="cs-CZ" altLang="cs-CZ" b="0" dirty="0" smtClean="0">
                <a:solidFill>
                  <a:schemeClr val="tx1"/>
                </a:solidFill>
                <a:latin typeface="+mn-lt"/>
              </a:rPr>
              <a:t> vlakovou cestou </a:t>
            </a:r>
            <a:r>
              <a:rPr lang="cs-CZ" altLang="cs-CZ" dirty="0" smtClean="0">
                <a:solidFill>
                  <a:srgbClr val="FF0000"/>
                </a:solidFill>
                <a:latin typeface="+mn-lt"/>
              </a:rPr>
              <a:t>u vlaku projíždějícího </a:t>
            </a:r>
            <a:r>
              <a:rPr lang="cs-CZ" altLang="cs-CZ" b="0" dirty="0" smtClean="0">
                <a:solidFill>
                  <a:schemeClr val="tx1"/>
                </a:solidFill>
                <a:latin typeface="+mn-lt"/>
              </a:rPr>
              <a:t>se rozumí úsek koleje mezi vjezdovým návěstidlem na vjezdové straně a úrovní vjezdového návěstidla pro opačný směr jízdy vlaku na odjezdové </a:t>
            </a:r>
            <a:r>
              <a:rPr lang="cs-CZ" altLang="cs-CZ" b="0" dirty="0" smtClean="0">
                <a:solidFill>
                  <a:schemeClr val="tx1"/>
                </a:solidFill>
                <a:latin typeface="+mn-lt"/>
              </a:rPr>
              <a:t>straně</a:t>
            </a:r>
          </a:p>
          <a:p>
            <a:pPr eaLnBrk="1" hangingPunct="1">
              <a:lnSpc>
                <a:spcPct val="90000"/>
              </a:lnSpc>
              <a:buSzPct val="10000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endParaRPr lang="cs-CZ" altLang="cs-CZ" b="0" dirty="0">
              <a:solidFill>
                <a:schemeClr val="tx1"/>
              </a:solidFill>
              <a:latin typeface="+mn-lt"/>
            </a:endParaRPr>
          </a:p>
          <a:p>
            <a:pPr eaLnBrk="1" hangingPunct="1">
              <a:lnSpc>
                <a:spcPct val="90000"/>
              </a:lnSpc>
              <a:buSzPct val="10000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endParaRPr lang="cs-CZ" altLang="cs-CZ" b="0" dirty="0" smtClean="0">
              <a:solidFill>
                <a:schemeClr val="tx1"/>
              </a:solidFill>
              <a:latin typeface="+mn-lt"/>
            </a:endParaRPr>
          </a:p>
          <a:p>
            <a:pPr eaLnBrk="1" hangingPunct="1">
              <a:lnSpc>
                <a:spcPct val="90000"/>
              </a:lnSpc>
              <a:buSzPct val="10000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r>
              <a:rPr lang="cs-CZ" altLang="cs-CZ" b="0" dirty="0" smtClean="0">
                <a:latin typeface="+mn-lt"/>
              </a:rPr>
              <a:t> </a:t>
            </a:r>
            <a:r>
              <a:rPr lang="cs-CZ" altLang="cs-CZ" b="0" dirty="0" smtClean="0">
                <a:solidFill>
                  <a:schemeClr val="tx1"/>
                </a:solidFill>
                <a:latin typeface="+mn-lt"/>
              </a:rPr>
              <a:t>vlakovou cestou </a:t>
            </a:r>
            <a:r>
              <a:rPr lang="cs-CZ" altLang="cs-CZ" dirty="0" smtClean="0">
                <a:solidFill>
                  <a:srgbClr val="FF0000"/>
                </a:solidFill>
                <a:latin typeface="+mn-lt"/>
              </a:rPr>
              <a:t>u vlaku odjíždějícího </a:t>
            </a:r>
            <a:r>
              <a:rPr lang="cs-CZ" altLang="cs-CZ" b="0" dirty="0" smtClean="0">
                <a:solidFill>
                  <a:schemeClr val="tx1"/>
                </a:solidFill>
                <a:latin typeface="+mn-lt"/>
              </a:rPr>
              <a:t>se rozumí úsek koleje od konce vlaku až do úrovně vjezdového návěstidla pro opačný směr jízdy na odjezdové straně</a:t>
            </a:r>
            <a:endParaRPr lang="en-GB" altLang="cs-CZ" b="0" dirty="0" smtClean="0">
              <a:solidFill>
                <a:schemeClr val="tx1"/>
              </a:solidFill>
              <a:latin typeface="+mn-lt"/>
            </a:endParaRPr>
          </a:p>
          <a:p>
            <a:pPr eaLnBrk="1" hangingPunct="1">
              <a:buNone/>
            </a:pPr>
            <a:endParaRPr lang="cs-CZ" dirty="0" smtClean="0">
              <a:latin typeface="Arial" charset="0"/>
              <a:cs typeface="Arial" charset="0"/>
            </a:endParaRPr>
          </a:p>
        </p:txBody>
      </p:sp>
      <p:sp>
        <p:nvSpPr>
          <p:cNvPr id="11267" name="Zástupný symbol pro text 6"/>
          <p:cNvSpPr>
            <a:spLocks noGrp="1"/>
          </p:cNvSpPr>
          <p:nvPr>
            <p:ph type="body" sz="quarter" idx="13"/>
          </p:nvPr>
        </p:nvSpPr>
        <p:spPr bwMode="auto">
          <a:xfrm>
            <a:off x="250825" y="6329363"/>
            <a:ext cx="5749935" cy="3603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dirty="0" smtClean="0">
              <a:latin typeface="Arial" charset="0"/>
              <a:cs typeface="Arial" charset="0"/>
            </a:endParaRPr>
          </a:p>
        </p:txBody>
      </p:sp>
      <p:sp>
        <p:nvSpPr>
          <p:cNvPr id="11268" name="Zástupný symbol pro text 7"/>
          <p:cNvSpPr>
            <a:spLocks noGrp="1"/>
          </p:cNvSpPr>
          <p:nvPr>
            <p:ph type="body" sz="quarter" idx="14"/>
          </p:nvPr>
        </p:nvSpPr>
        <p:spPr bwMode="auto">
          <a:xfrm>
            <a:off x="225468" y="692150"/>
            <a:ext cx="8523245" cy="5048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>
              <a:lnSpc>
                <a:spcPct val="93000"/>
              </a:lnSpc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cs-CZ" sz="2400" b="1" dirty="0" err="1" smtClean="0">
                <a:solidFill>
                  <a:schemeClr val="tx2"/>
                </a:solidFill>
                <a:latin typeface="+mj-lt"/>
              </a:rPr>
              <a:t>Vlaková</a:t>
            </a:r>
            <a:r>
              <a:rPr lang="en-GB" altLang="cs-CZ" sz="2400" b="1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GB" altLang="cs-CZ" sz="2400" b="1" dirty="0" err="1" smtClean="0">
                <a:solidFill>
                  <a:schemeClr val="tx2"/>
                </a:solidFill>
                <a:latin typeface="+mj-lt"/>
              </a:rPr>
              <a:t>cesta</a:t>
            </a:r>
            <a:r>
              <a:rPr lang="cs-CZ" altLang="cs-CZ" sz="2400" b="1" dirty="0" smtClean="0">
                <a:solidFill>
                  <a:schemeClr val="tx2"/>
                </a:solidFill>
                <a:latin typeface="+mj-lt"/>
              </a:rPr>
              <a:t> - definice</a:t>
            </a:r>
            <a:endParaRPr lang="en-GB" altLang="cs-CZ" sz="2400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1269" name="Zástupný symbol pro číslo snímku 8"/>
          <p:cNvSpPr>
            <a:spLocks noGrp="1"/>
          </p:cNvSpPr>
          <p:nvPr>
            <p:ph type="sldNum" sz="quarter" idx="15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D14517E-B72F-4E31-93B3-D1735A3E8457}" type="slidenum">
              <a:rPr lang="cs-CZ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cs-CZ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55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Line 1"/>
          <p:cNvSpPr>
            <a:spLocks noChangeShapeType="1"/>
          </p:cNvSpPr>
          <p:nvPr/>
        </p:nvSpPr>
        <p:spPr bwMode="auto">
          <a:xfrm flipV="1">
            <a:off x="323850" y="2995613"/>
            <a:ext cx="8496300" cy="74612"/>
          </a:xfrm>
          <a:prstGeom prst="line">
            <a:avLst/>
          </a:prstGeom>
          <a:noFill/>
          <a:ln w="57240">
            <a:solidFill>
              <a:srgbClr val="0033CC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0483" name="Line 2"/>
          <p:cNvSpPr>
            <a:spLocks noChangeShapeType="1"/>
          </p:cNvSpPr>
          <p:nvPr/>
        </p:nvSpPr>
        <p:spPr bwMode="auto">
          <a:xfrm>
            <a:off x="395288" y="4221163"/>
            <a:ext cx="4537075" cy="1587"/>
          </a:xfrm>
          <a:prstGeom prst="line">
            <a:avLst/>
          </a:prstGeom>
          <a:noFill/>
          <a:ln w="57240">
            <a:solidFill>
              <a:srgbClr val="0033CC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0484" name="Line 3"/>
          <p:cNvSpPr>
            <a:spLocks noChangeShapeType="1"/>
          </p:cNvSpPr>
          <p:nvPr/>
        </p:nvSpPr>
        <p:spPr bwMode="auto">
          <a:xfrm flipV="1">
            <a:off x="4932363" y="2995613"/>
            <a:ext cx="1871662" cy="1227137"/>
          </a:xfrm>
          <a:prstGeom prst="line">
            <a:avLst/>
          </a:prstGeom>
          <a:noFill/>
          <a:ln w="57240">
            <a:solidFill>
              <a:srgbClr val="0033CC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2048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141663"/>
            <a:ext cx="180975" cy="954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486" name="Line 5"/>
          <p:cNvSpPr>
            <a:spLocks noChangeShapeType="1"/>
          </p:cNvSpPr>
          <p:nvPr/>
        </p:nvSpPr>
        <p:spPr bwMode="auto">
          <a:xfrm flipV="1">
            <a:off x="4643438" y="1698625"/>
            <a:ext cx="1587" cy="1300163"/>
          </a:xfrm>
          <a:prstGeom prst="line">
            <a:avLst/>
          </a:prstGeom>
          <a:noFill/>
          <a:ln w="9360">
            <a:solidFill>
              <a:srgbClr val="4A7EBB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cxnSp>
        <p:nvCxnSpPr>
          <p:cNvPr id="20487" name="AutoShape 6"/>
          <p:cNvCxnSpPr>
            <a:cxnSpLocks noChangeShapeType="1"/>
          </p:cNvCxnSpPr>
          <p:nvPr/>
        </p:nvCxnSpPr>
        <p:spPr bwMode="auto">
          <a:xfrm>
            <a:off x="4643438" y="1700213"/>
            <a:ext cx="1298575" cy="1587"/>
          </a:xfrm>
          <a:prstGeom prst="straightConnector1">
            <a:avLst/>
          </a:prstGeom>
          <a:noFill/>
          <a:ln w="12600">
            <a:solidFill>
              <a:srgbClr val="002060"/>
            </a:solidFill>
            <a:miter lim="800000"/>
            <a:headEnd type="triangle" w="med" len="med"/>
            <a:tailEnd type="triangle" w="med" len="med"/>
          </a:ln>
        </p:spPr>
      </p:cxn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4059238" y="549275"/>
            <a:ext cx="2465387" cy="376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3000"/>
              </a:lnSpc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cs-CZ" sz="2000" b="1" dirty="0" err="1">
                <a:solidFill>
                  <a:srgbClr val="FF3300"/>
                </a:solidFill>
              </a:rPr>
              <a:t>méně</a:t>
            </a:r>
            <a:r>
              <a:rPr lang="en-GB" altLang="cs-CZ" sz="2000" b="1" dirty="0">
                <a:solidFill>
                  <a:srgbClr val="FF3300"/>
                </a:solidFill>
              </a:rPr>
              <a:t> </a:t>
            </a:r>
            <a:r>
              <a:rPr lang="en-GB" altLang="cs-CZ" sz="2000" b="1" dirty="0" err="1">
                <a:solidFill>
                  <a:srgbClr val="FF3300"/>
                </a:solidFill>
              </a:rPr>
              <a:t>než</a:t>
            </a:r>
            <a:r>
              <a:rPr lang="en-GB" altLang="cs-CZ" sz="2000" b="1" dirty="0">
                <a:solidFill>
                  <a:srgbClr val="FF3300"/>
                </a:solidFill>
              </a:rPr>
              <a:t> 50 </a:t>
            </a:r>
            <a:r>
              <a:rPr lang="en-GB" altLang="cs-CZ" sz="2000" b="1" dirty="0" err="1">
                <a:solidFill>
                  <a:srgbClr val="FF3300"/>
                </a:solidFill>
              </a:rPr>
              <a:t>metrů</a:t>
            </a:r>
            <a:endParaRPr lang="en-GB" altLang="cs-CZ" sz="2000" b="1" dirty="0">
              <a:solidFill>
                <a:srgbClr val="FF3300"/>
              </a:solidFill>
            </a:endParaRPr>
          </a:p>
        </p:txBody>
      </p:sp>
      <p:sp>
        <p:nvSpPr>
          <p:cNvPr id="20489" name="AutoShape 8"/>
          <p:cNvSpPr>
            <a:spLocks noChangeArrowheads="1"/>
          </p:cNvSpPr>
          <p:nvPr/>
        </p:nvSpPr>
        <p:spPr bwMode="auto">
          <a:xfrm>
            <a:off x="6948488" y="2708275"/>
            <a:ext cx="287337" cy="288925"/>
          </a:xfrm>
          <a:prstGeom prst="smileyFace">
            <a:avLst>
              <a:gd name="adj" fmla="val 4653"/>
            </a:avLst>
          </a:prstGeom>
          <a:solidFill>
            <a:srgbClr val="4F81BD"/>
          </a:solidFill>
          <a:ln w="25560">
            <a:solidFill>
              <a:srgbClr val="385D8A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StarSymbol"/>
              <a:buNone/>
            </a:pPr>
            <a:endParaRPr lang="cs-CZ" altLang="cs-CZ"/>
          </a:p>
        </p:txBody>
      </p:sp>
      <p:sp>
        <p:nvSpPr>
          <p:cNvPr id="20490" name="Rectangle 9"/>
          <p:cNvSpPr>
            <a:spLocks noChangeArrowheads="1"/>
          </p:cNvSpPr>
          <p:nvPr/>
        </p:nvSpPr>
        <p:spPr bwMode="auto">
          <a:xfrm>
            <a:off x="5940425" y="2060575"/>
            <a:ext cx="1584325" cy="647700"/>
          </a:xfrm>
          <a:prstGeom prst="rect">
            <a:avLst/>
          </a:prstGeom>
          <a:solidFill>
            <a:srgbClr val="00FFFF"/>
          </a:solidFill>
          <a:ln w="25527">
            <a:solidFill>
              <a:srgbClr val="385D8A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StarSymbol"/>
              <a:buNone/>
            </a:pPr>
            <a:endParaRPr lang="cs-CZ" altLang="cs-CZ"/>
          </a:p>
        </p:txBody>
      </p:sp>
      <p:sp>
        <p:nvSpPr>
          <p:cNvPr id="20491" name="Line 10"/>
          <p:cNvSpPr>
            <a:spLocks noChangeShapeType="1"/>
          </p:cNvSpPr>
          <p:nvPr/>
        </p:nvSpPr>
        <p:spPr bwMode="auto">
          <a:xfrm flipV="1">
            <a:off x="5940425" y="1698625"/>
            <a:ext cx="1588" cy="1300163"/>
          </a:xfrm>
          <a:prstGeom prst="line">
            <a:avLst/>
          </a:prstGeom>
          <a:noFill/>
          <a:ln w="9360">
            <a:solidFill>
              <a:srgbClr val="4A7EBB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0492" name="AutoShape 11"/>
          <p:cNvSpPr>
            <a:spLocks noChangeArrowheads="1"/>
          </p:cNvSpPr>
          <p:nvPr/>
        </p:nvSpPr>
        <p:spPr bwMode="auto">
          <a:xfrm>
            <a:off x="6156325" y="2708275"/>
            <a:ext cx="287338" cy="288925"/>
          </a:xfrm>
          <a:prstGeom prst="smileyFace">
            <a:avLst>
              <a:gd name="adj" fmla="val 4653"/>
            </a:avLst>
          </a:prstGeom>
          <a:solidFill>
            <a:srgbClr val="4F81BD"/>
          </a:solidFill>
          <a:ln w="25560">
            <a:solidFill>
              <a:srgbClr val="385D8A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StarSymbol"/>
              <a:buNone/>
            </a:pPr>
            <a:endParaRPr lang="cs-CZ" altLang="cs-CZ"/>
          </a:p>
        </p:txBody>
      </p:sp>
      <p:sp>
        <p:nvSpPr>
          <p:cNvPr id="20493" name="Line 12"/>
          <p:cNvSpPr>
            <a:spLocks noChangeShapeType="1"/>
          </p:cNvSpPr>
          <p:nvPr/>
        </p:nvSpPr>
        <p:spPr bwMode="auto">
          <a:xfrm flipH="1">
            <a:off x="3490913" y="2384425"/>
            <a:ext cx="2451100" cy="36513"/>
          </a:xfrm>
          <a:prstGeom prst="line">
            <a:avLst/>
          </a:prstGeom>
          <a:noFill/>
          <a:ln w="7632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0494" name="AutoShape 13"/>
          <p:cNvSpPr>
            <a:spLocks noChangeArrowheads="1"/>
          </p:cNvSpPr>
          <p:nvPr/>
        </p:nvSpPr>
        <p:spPr bwMode="auto">
          <a:xfrm>
            <a:off x="3492500" y="3284538"/>
            <a:ext cx="358775" cy="431800"/>
          </a:xfrm>
          <a:prstGeom prst="flowChartProcess">
            <a:avLst/>
          </a:prstGeom>
          <a:solidFill>
            <a:srgbClr val="C00000"/>
          </a:solidFill>
          <a:ln w="25560">
            <a:solidFill>
              <a:srgbClr val="385D8A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StarSymbol"/>
              <a:buNone/>
            </a:pPr>
            <a:endParaRPr lang="cs-CZ" altLang="cs-CZ"/>
          </a:p>
        </p:txBody>
      </p:sp>
      <p:sp>
        <p:nvSpPr>
          <p:cNvPr id="20495" name="Line 14"/>
          <p:cNvSpPr>
            <a:spLocks noChangeShapeType="1"/>
          </p:cNvSpPr>
          <p:nvPr/>
        </p:nvSpPr>
        <p:spPr bwMode="auto">
          <a:xfrm>
            <a:off x="3492500" y="2420938"/>
            <a:ext cx="1588" cy="936625"/>
          </a:xfrm>
          <a:prstGeom prst="line">
            <a:avLst/>
          </a:prstGeom>
          <a:noFill/>
          <a:ln w="936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0496" name="Text Box 15"/>
          <p:cNvSpPr txBox="1">
            <a:spLocks noChangeArrowheads="1"/>
          </p:cNvSpPr>
          <p:nvPr/>
        </p:nvSpPr>
        <p:spPr bwMode="auto">
          <a:xfrm>
            <a:off x="3884613" y="1844675"/>
            <a:ext cx="1663700" cy="500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3000"/>
              </a:lnSpc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cs-CZ" sz="2800" b="1" dirty="0">
                <a:solidFill>
                  <a:srgbClr val="C00000"/>
                </a:solidFill>
              </a:rPr>
              <a:t>50 </a:t>
            </a:r>
            <a:r>
              <a:rPr lang="en-GB" altLang="cs-CZ" sz="2800" b="1" dirty="0" err="1">
                <a:solidFill>
                  <a:srgbClr val="C00000"/>
                </a:solidFill>
              </a:rPr>
              <a:t>metrů</a:t>
            </a:r>
            <a:endParaRPr lang="en-GB" altLang="cs-CZ" sz="2800" b="1" dirty="0">
              <a:solidFill>
                <a:srgbClr val="C00000"/>
              </a:solidFill>
            </a:endParaRPr>
          </a:p>
        </p:txBody>
      </p:sp>
      <p:cxnSp>
        <p:nvCxnSpPr>
          <p:cNvPr id="20497" name="AutoShape 17"/>
          <p:cNvCxnSpPr>
            <a:cxnSpLocks noChangeShapeType="1"/>
          </p:cNvCxnSpPr>
          <p:nvPr/>
        </p:nvCxnSpPr>
        <p:spPr bwMode="auto">
          <a:xfrm>
            <a:off x="250825" y="2852738"/>
            <a:ext cx="4392613" cy="0"/>
          </a:xfrm>
          <a:prstGeom prst="straightConnector1">
            <a:avLst/>
          </a:prstGeom>
          <a:noFill/>
          <a:ln w="57240">
            <a:solidFill>
              <a:srgbClr val="FF33CC"/>
            </a:solidFill>
            <a:miter lim="800000"/>
            <a:headEnd/>
            <a:tailEnd type="triangle" w="med" len="med"/>
          </a:ln>
        </p:spPr>
      </p:cxnSp>
      <p:sp>
        <p:nvSpPr>
          <p:cNvPr id="20498" name="Rectangle 19"/>
          <p:cNvSpPr>
            <a:spLocks noChangeArrowheads="1"/>
          </p:cNvSpPr>
          <p:nvPr/>
        </p:nvSpPr>
        <p:spPr bwMode="auto">
          <a:xfrm flipH="1">
            <a:off x="1192213" y="2276475"/>
            <a:ext cx="1944687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StarSymbol"/>
              <a:buNone/>
            </a:pPr>
            <a:r>
              <a:rPr lang="cs-CZ" altLang="cs-CZ" b="1" dirty="0">
                <a:solidFill>
                  <a:srgbClr val="FF33CC"/>
                </a:solidFill>
              </a:rPr>
              <a:t>vlaková cesta</a:t>
            </a:r>
          </a:p>
        </p:txBody>
      </p:sp>
    </p:spTree>
    <p:extLst>
      <p:ext uri="{BB962C8B-B14F-4D97-AF65-F5344CB8AC3E}">
        <p14:creationId xmlns:p14="http://schemas.microsoft.com/office/powerpoint/2010/main" val="22654142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93000"/>
              </a:lnSpc>
              <a:spcBef>
                <a:spcPts val="700"/>
              </a:spcBef>
              <a:buClr>
                <a:srgbClr val="002060"/>
              </a:buClr>
              <a:buSzPct val="100000"/>
              <a:buFont typeface="Arial" pitchFamily="34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cs-CZ" altLang="cs-CZ" sz="2600" b="0" dirty="0" smtClean="0">
                <a:solidFill>
                  <a:srgbClr val="000000"/>
                </a:solidFill>
                <a:latin typeface="+mn-lt"/>
              </a:rPr>
              <a:t>O</a:t>
            </a:r>
            <a:r>
              <a:rPr lang="en-GB" altLang="cs-CZ" sz="2600" b="0" dirty="0" smtClean="0">
                <a:solidFill>
                  <a:srgbClr val="000000"/>
                </a:solidFill>
                <a:latin typeface="+mn-lt"/>
              </a:rPr>
              <a:t> tom, </a:t>
            </a:r>
            <a:r>
              <a:rPr lang="en-GB" altLang="cs-CZ" sz="2600" b="0" dirty="0" err="1" smtClean="0">
                <a:solidFill>
                  <a:srgbClr val="000000"/>
                </a:solidFill>
                <a:latin typeface="+mn-lt"/>
              </a:rPr>
              <a:t>že</a:t>
            </a:r>
            <a:r>
              <a:rPr lang="en-GB" altLang="cs-CZ" sz="2600" b="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GB" altLang="cs-CZ" sz="2600" b="0" dirty="0" err="1" smtClean="0">
                <a:solidFill>
                  <a:srgbClr val="000000"/>
                </a:solidFill>
                <a:latin typeface="+mn-lt"/>
              </a:rPr>
              <a:t>vozidla</a:t>
            </a:r>
            <a:r>
              <a:rPr lang="en-GB" altLang="cs-CZ" sz="2600" b="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GB" altLang="cs-CZ" sz="2600" b="0" dirty="0" err="1" smtClean="0">
                <a:solidFill>
                  <a:srgbClr val="000000"/>
                </a:solidFill>
                <a:latin typeface="+mn-lt"/>
              </a:rPr>
              <a:t>stojí</a:t>
            </a:r>
            <a:r>
              <a:rPr lang="en-GB" altLang="cs-CZ" sz="2600" b="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GB" altLang="cs-CZ" sz="2600" b="0" dirty="0" err="1" smtClean="0">
                <a:solidFill>
                  <a:srgbClr val="000000"/>
                </a:solidFill>
                <a:latin typeface="+mn-lt"/>
              </a:rPr>
              <a:t>za</a:t>
            </a:r>
            <a:r>
              <a:rPr lang="en-GB" altLang="cs-CZ" sz="2600" b="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GB" altLang="cs-CZ" sz="2600" b="0" dirty="0" err="1" smtClean="0">
                <a:solidFill>
                  <a:srgbClr val="000000"/>
                </a:solidFill>
                <a:latin typeface="+mn-lt"/>
              </a:rPr>
              <a:t>návěstidlem</a:t>
            </a:r>
            <a:r>
              <a:rPr lang="en-GB" altLang="cs-CZ" sz="2600" b="0" dirty="0" smtClean="0">
                <a:solidFill>
                  <a:srgbClr val="000000"/>
                </a:solidFill>
                <a:latin typeface="+mn-lt"/>
              </a:rPr>
              <a:t> s </a:t>
            </a:r>
            <a:r>
              <a:rPr lang="en-GB" altLang="cs-CZ" sz="2600" b="0" dirty="0" err="1" smtClean="0">
                <a:solidFill>
                  <a:srgbClr val="000000"/>
                </a:solidFill>
                <a:latin typeface="+mn-lt"/>
              </a:rPr>
              <a:t>návěstí</a:t>
            </a:r>
            <a:r>
              <a:rPr lang="en-GB" altLang="cs-CZ" sz="2600" b="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GB" altLang="cs-CZ" sz="2600" b="0" dirty="0" err="1" smtClean="0">
                <a:solidFill>
                  <a:srgbClr val="000000"/>
                </a:solidFill>
                <a:latin typeface="+mn-lt"/>
              </a:rPr>
              <a:t>Konec</a:t>
            </a:r>
            <a:r>
              <a:rPr lang="en-GB" altLang="cs-CZ" sz="2600" b="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GB" altLang="cs-CZ" sz="2600" b="0" dirty="0" err="1" smtClean="0">
                <a:solidFill>
                  <a:srgbClr val="000000"/>
                </a:solidFill>
                <a:latin typeface="+mn-lt"/>
              </a:rPr>
              <a:t>vlakové</a:t>
            </a:r>
            <a:r>
              <a:rPr lang="en-GB" altLang="cs-CZ" sz="2600" b="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GB" altLang="cs-CZ" sz="2600" b="0" dirty="0" err="1" smtClean="0">
                <a:solidFill>
                  <a:srgbClr val="000000"/>
                </a:solidFill>
                <a:latin typeface="+mn-lt"/>
              </a:rPr>
              <a:t>cesty</a:t>
            </a:r>
            <a:r>
              <a:rPr lang="en-GB" altLang="cs-CZ" sz="2600" b="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GB" altLang="cs-CZ" sz="2600" b="0" dirty="0" err="1" smtClean="0">
                <a:solidFill>
                  <a:srgbClr val="000000"/>
                </a:solidFill>
                <a:latin typeface="+mn-lt"/>
              </a:rPr>
              <a:t>na</a:t>
            </a:r>
            <a:r>
              <a:rPr lang="en-GB" altLang="cs-CZ" sz="2600" b="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GB" altLang="cs-CZ" sz="2600" b="0" dirty="0" err="1" smtClean="0">
                <a:solidFill>
                  <a:srgbClr val="000000"/>
                </a:solidFill>
                <a:latin typeface="+mn-lt"/>
              </a:rPr>
              <a:t>vzdálenost</a:t>
            </a:r>
            <a:r>
              <a:rPr lang="en-GB" altLang="cs-CZ" sz="2600" b="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GB" altLang="cs-CZ" sz="2600" dirty="0" err="1" smtClean="0">
                <a:solidFill>
                  <a:schemeClr val="tx2"/>
                </a:solidFill>
                <a:latin typeface="+mn-lt"/>
              </a:rPr>
              <a:t>menší</a:t>
            </a:r>
            <a:r>
              <a:rPr lang="en-GB" altLang="cs-CZ" sz="2600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en-GB" altLang="cs-CZ" sz="2600" dirty="0" err="1" smtClean="0">
                <a:solidFill>
                  <a:schemeClr val="tx2"/>
                </a:solidFill>
                <a:latin typeface="+mn-lt"/>
              </a:rPr>
              <a:t>než</a:t>
            </a:r>
            <a:r>
              <a:rPr lang="en-GB" altLang="cs-CZ" sz="2600" dirty="0" smtClean="0">
                <a:solidFill>
                  <a:schemeClr val="tx2"/>
                </a:solidFill>
                <a:latin typeface="+mn-lt"/>
              </a:rPr>
              <a:t> 50 m</a:t>
            </a:r>
            <a:r>
              <a:rPr lang="en-GB" altLang="cs-CZ" sz="2600" b="0" dirty="0" smtClean="0">
                <a:solidFill>
                  <a:srgbClr val="000000"/>
                </a:solidFill>
                <a:latin typeface="+mn-lt"/>
              </a:rPr>
              <a:t>, </a:t>
            </a:r>
            <a:r>
              <a:rPr lang="en-GB" altLang="cs-CZ" sz="2600" b="0" dirty="0" err="1" smtClean="0">
                <a:solidFill>
                  <a:srgbClr val="000000"/>
                </a:solidFill>
                <a:latin typeface="+mn-lt"/>
              </a:rPr>
              <a:t>zpraví</a:t>
            </a:r>
            <a:r>
              <a:rPr lang="en-GB" altLang="cs-CZ" sz="2600" b="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GB" altLang="cs-CZ" sz="2600" b="0" dirty="0" err="1" smtClean="0">
                <a:solidFill>
                  <a:srgbClr val="000000"/>
                </a:solidFill>
                <a:latin typeface="+mn-lt"/>
              </a:rPr>
              <a:t>zaměstnanec</a:t>
            </a:r>
            <a:r>
              <a:rPr lang="en-GB" altLang="cs-CZ" sz="2600" b="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GB" altLang="cs-CZ" sz="2600" b="0" dirty="0" err="1" smtClean="0">
                <a:solidFill>
                  <a:srgbClr val="000000"/>
                </a:solidFill>
                <a:latin typeface="+mn-lt"/>
              </a:rPr>
              <a:t>určený</a:t>
            </a:r>
            <a:r>
              <a:rPr lang="en-GB" altLang="cs-CZ" sz="2600" b="0" dirty="0" smtClean="0">
                <a:solidFill>
                  <a:srgbClr val="000000"/>
                </a:solidFill>
                <a:latin typeface="+mn-lt"/>
              </a:rPr>
              <a:t> ZDD </a:t>
            </a:r>
            <a:r>
              <a:rPr lang="en-GB" altLang="cs-CZ" sz="2600" b="0" dirty="0" err="1" smtClean="0">
                <a:solidFill>
                  <a:srgbClr val="000000"/>
                </a:solidFill>
                <a:latin typeface="+mn-lt"/>
              </a:rPr>
              <a:t>výpravčího</a:t>
            </a:r>
            <a:r>
              <a:rPr lang="en-GB" altLang="cs-CZ" sz="2600" b="0" dirty="0" smtClean="0">
                <a:solidFill>
                  <a:srgbClr val="000000"/>
                </a:solidFill>
                <a:latin typeface="+mn-lt"/>
              </a:rPr>
              <a:t> </a:t>
            </a:r>
            <a:endParaRPr lang="cs-CZ" altLang="cs-CZ" sz="2600" b="0" dirty="0" smtClean="0">
              <a:solidFill>
                <a:srgbClr val="000000"/>
              </a:solidFill>
              <a:latin typeface="+mn-lt"/>
            </a:endParaRPr>
          </a:p>
          <a:p>
            <a:pPr marL="0">
              <a:lnSpc>
                <a:spcPct val="93000"/>
              </a:lnSpc>
              <a:spcBef>
                <a:spcPts val="700"/>
              </a:spcBef>
              <a:buClr>
                <a:srgbClr val="002060"/>
              </a:buClr>
              <a:buSzPct val="100000"/>
              <a:buFont typeface="Arial" pitchFamily="34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GB" altLang="cs-CZ" sz="2600" u="sng" dirty="0" err="1" smtClean="0">
                <a:solidFill>
                  <a:schemeClr val="tx2"/>
                </a:solidFill>
                <a:latin typeface="+mn-lt"/>
              </a:rPr>
              <a:t>nejpozději</a:t>
            </a:r>
            <a:r>
              <a:rPr lang="en-GB" altLang="cs-CZ" sz="2600" u="sng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en-GB" altLang="cs-CZ" sz="2600" u="sng" dirty="0" err="1" smtClean="0">
                <a:solidFill>
                  <a:schemeClr val="tx2"/>
                </a:solidFill>
                <a:latin typeface="+mn-lt"/>
              </a:rPr>
              <a:t>při</a:t>
            </a:r>
            <a:r>
              <a:rPr lang="en-GB" altLang="cs-CZ" sz="2600" u="sng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en-GB" altLang="cs-CZ" sz="2600" u="sng" dirty="0" err="1" smtClean="0">
                <a:solidFill>
                  <a:schemeClr val="tx2"/>
                </a:solidFill>
                <a:latin typeface="+mn-lt"/>
              </a:rPr>
              <a:t>přípravě</a:t>
            </a:r>
            <a:r>
              <a:rPr lang="en-GB" altLang="cs-CZ" sz="2600" u="sng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en-GB" altLang="cs-CZ" sz="2600" u="sng" dirty="0" err="1" smtClean="0">
                <a:solidFill>
                  <a:schemeClr val="tx2"/>
                </a:solidFill>
                <a:latin typeface="+mn-lt"/>
              </a:rPr>
              <a:t>vlakové</a:t>
            </a:r>
            <a:r>
              <a:rPr lang="en-GB" altLang="cs-CZ" sz="2600" u="sng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en-GB" altLang="cs-CZ" sz="2600" u="sng" dirty="0" err="1" smtClean="0">
                <a:solidFill>
                  <a:schemeClr val="tx2"/>
                </a:solidFill>
                <a:latin typeface="+mn-lt"/>
              </a:rPr>
              <a:t>cesty</a:t>
            </a:r>
            <a:endParaRPr lang="cs-CZ" altLang="cs-CZ" sz="2600" u="sng" dirty="0" smtClean="0">
              <a:solidFill>
                <a:schemeClr val="tx2"/>
              </a:solidFill>
              <a:latin typeface="+mn-lt"/>
            </a:endParaRPr>
          </a:p>
          <a:p>
            <a:pPr marL="0">
              <a:lnSpc>
                <a:spcPct val="93000"/>
              </a:lnSpc>
              <a:spcBef>
                <a:spcPts val="700"/>
              </a:spcBef>
              <a:buClr>
                <a:srgbClr val="002060"/>
              </a:buClr>
              <a:buSzPct val="100000"/>
              <a:buFont typeface="Arial" pitchFamily="34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en-GB" altLang="cs-CZ" sz="2600" u="sng" dirty="0" smtClean="0">
              <a:solidFill>
                <a:srgbClr val="FF3300"/>
              </a:solidFill>
              <a:latin typeface="+mn-lt"/>
            </a:endParaRPr>
          </a:p>
          <a:p>
            <a:pPr marL="0">
              <a:lnSpc>
                <a:spcPct val="93000"/>
              </a:lnSpc>
              <a:spcBef>
                <a:spcPts val="700"/>
              </a:spcBef>
              <a:buClr>
                <a:srgbClr val="002060"/>
              </a:buClr>
              <a:buSzPct val="100000"/>
              <a:buFont typeface="Arial" pitchFamily="34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cs-CZ" altLang="cs-CZ" sz="2600" b="0" dirty="0" smtClean="0">
                <a:solidFill>
                  <a:srgbClr val="000000"/>
                </a:solidFill>
                <a:latin typeface="+mn-lt"/>
              </a:rPr>
              <a:t>Z</a:t>
            </a:r>
            <a:r>
              <a:rPr lang="en-GB" altLang="cs-CZ" sz="2600" b="0" dirty="0" err="1" smtClean="0">
                <a:solidFill>
                  <a:srgbClr val="000000"/>
                </a:solidFill>
                <a:latin typeface="+mn-lt"/>
              </a:rPr>
              <a:t>astavuje</a:t>
            </a:r>
            <a:r>
              <a:rPr lang="en-GB" altLang="cs-CZ" sz="2600" b="0" dirty="0" smtClean="0">
                <a:solidFill>
                  <a:srgbClr val="000000"/>
                </a:solidFill>
                <a:latin typeface="+mn-lt"/>
              </a:rPr>
              <a:t>-li </a:t>
            </a:r>
            <a:r>
              <a:rPr lang="en-GB" altLang="cs-CZ" sz="2600" b="0" dirty="0" err="1" smtClean="0">
                <a:solidFill>
                  <a:srgbClr val="000000"/>
                </a:solidFill>
                <a:latin typeface="+mn-lt"/>
              </a:rPr>
              <a:t>vlak</a:t>
            </a:r>
            <a:r>
              <a:rPr lang="en-GB" altLang="cs-CZ" sz="2600" b="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GB" altLang="cs-CZ" sz="2600" b="0" dirty="0" err="1" smtClean="0">
                <a:solidFill>
                  <a:srgbClr val="000000"/>
                </a:solidFill>
                <a:latin typeface="+mn-lt"/>
              </a:rPr>
              <a:t>pravidelně</a:t>
            </a:r>
            <a:r>
              <a:rPr lang="en-GB" altLang="cs-CZ" sz="2600" b="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GB" altLang="cs-CZ" sz="2600" b="0" dirty="0" err="1" smtClean="0">
                <a:solidFill>
                  <a:srgbClr val="000000"/>
                </a:solidFill>
                <a:latin typeface="+mn-lt"/>
              </a:rPr>
              <a:t>ve</a:t>
            </a:r>
            <a:r>
              <a:rPr lang="en-GB" altLang="cs-CZ" sz="2600" b="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GB" altLang="cs-CZ" sz="2600" b="0" dirty="0" err="1" smtClean="0">
                <a:solidFill>
                  <a:srgbClr val="000000"/>
                </a:solidFill>
                <a:latin typeface="+mn-lt"/>
              </a:rPr>
              <a:t>vzdálenosti</a:t>
            </a:r>
            <a:r>
              <a:rPr lang="en-GB" altLang="cs-CZ" sz="2600" b="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GB" altLang="cs-CZ" sz="2600" dirty="0" err="1" smtClean="0">
                <a:solidFill>
                  <a:srgbClr val="000000"/>
                </a:solidFill>
                <a:latin typeface="+mn-lt"/>
              </a:rPr>
              <a:t>nejméně</a:t>
            </a:r>
            <a:r>
              <a:rPr lang="en-GB" altLang="cs-CZ" sz="2600" dirty="0" smtClean="0">
                <a:solidFill>
                  <a:srgbClr val="000000"/>
                </a:solidFill>
                <a:latin typeface="+mn-lt"/>
              </a:rPr>
              <a:t> 200 m </a:t>
            </a:r>
            <a:r>
              <a:rPr lang="en-GB" altLang="cs-CZ" sz="2600" b="0" dirty="0" err="1" smtClean="0">
                <a:solidFill>
                  <a:srgbClr val="000000"/>
                </a:solidFill>
                <a:latin typeface="+mn-lt"/>
              </a:rPr>
              <a:t>před</a:t>
            </a:r>
            <a:r>
              <a:rPr lang="en-GB" altLang="cs-CZ" sz="2600" b="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GB" altLang="cs-CZ" sz="2600" b="0" dirty="0" err="1" smtClean="0">
                <a:solidFill>
                  <a:srgbClr val="000000"/>
                </a:solidFill>
                <a:latin typeface="+mn-lt"/>
              </a:rPr>
              <a:t>tímto</a:t>
            </a:r>
            <a:r>
              <a:rPr lang="en-GB" altLang="cs-CZ" sz="2600" b="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GB" altLang="cs-CZ" sz="2600" b="0" dirty="0" err="1" smtClean="0">
                <a:solidFill>
                  <a:srgbClr val="000000"/>
                </a:solidFill>
                <a:latin typeface="+mn-lt"/>
              </a:rPr>
              <a:t>návěstidlem</a:t>
            </a:r>
            <a:r>
              <a:rPr lang="en-GB" altLang="cs-CZ" sz="2600" b="0" dirty="0" smtClean="0">
                <a:solidFill>
                  <a:srgbClr val="000000"/>
                </a:solidFill>
                <a:latin typeface="+mn-lt"/>
              </a:rPr>
              <a:t>, </a:t>
            </a:r>
            <a:r>
              <a:rPr lang="en-GB" altLang="cs-CZ" sz="2600" dirty="0" err="1" smtClean="0">
                <a:solidFill>
                  <a:srgbClr val="000000"/>
                </a:solidFill>
                <a:latin typeface="+mn-lt"/>
              </a:rPr>
              <a:t>nemusí</a:t>
            </a:r>
            <a:r>
              <a:rPr lang="en-GB" altLang="cs-CZ" sz="2600" dirty="0" smtClean="0">
                <a:solidFill>
                  <a:srgbClr val="000000"/>
                </a:solidFill>
                <a:latin typeface="+mn-lt"/>
              </a:rPr>
              <a:t> se </a:t>
            </a:r>
            <a:r>
              <a:rPr lang="en-GB" altLang="cs-CZ" sz="2600" dirty="0" err="1" smtClean="0">
                <a:solidFill>
                  <a:srgbClr val="000000"/>
                </a:solidFill>
                <a:latin typeface="+mn-lt"/>
              </a:rPr>
              <a:t>označovat</a:t>
            </a:r>
            <a:r>
              <a:rPr lang="en-GB" altLang="cs-CZ" sz="26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GB" altLang="cs-CZ" sz="2600" dirty="0" err="1" smtClean="0">
                <a:solidFill>
                  <a:srgbClr val="000000"/>
                </a:solidFill>
                <a:latin typeface="+mn-lt"/>
              </a:rPr>
              <a:t>místo</a:t>
            </a:r>
            <a:r>
              <a:rPr lang="en-GB" altLang="cs-CZ" sz="26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GB" altLang="cs-CZ" sz="2600" dirty="0" err="1" smtClean="0">
                <a:solidFill>
                  <a:srgbClr val="000000"/>
                </a:solidFill>
                <a:latin typeface="+mn-lt"/>
              </a:rPr>
              <a:t>zastavení</a:t>
            </a:r>
            <a:r>
              <a:rPr lang="en-GB" altLang="cs-CZ" sz="26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GB" altLang="cs-CZ" sz="2600" b="0" dirty="0" err="1" smtClean="0">
                <a:solidFill>
                  <a:srgbClr val="000000"/>
                </a:solidFill>
                <a:latin typeface="+mn-lt"/>
              </a:rPr>
              <a:t>vlaku</a:t>
            </a:r>
            <a:r>
              <a:rPr lang="cs-CZ" altLang="cs-CZ" sz="2600" b="0" dirty="0" smtClean="0">
                <a:solidFill>
                  <a:srgbClr val="000000"/>
                </a:solidFill>
                <a:latin typeface="+mn-lt"/>
              </a:rPr>
              <a:t>.</a:t>
            </a:r>
            <a:endParaRPr lang="en-GB" altLang="cs-CZ" sz="2600" b="0" dirty="0" smtClean="0">
              <a:solidFill>
                <a:srgbClr val="000000"/>
              </a:solidFill>
              <a:latin typeface="+mn-lt"/>
            </a:endParaRPr>
          </a:p>
          <a:p>
            <a:pPr mar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cs-CZ" altLang="cs-CZ" sz="2800" dirty="0" smtClean="0"/>
          </a:p>
          <a:p>
            <a:pPr>
              <a:buNone/>
            </a:pPr>
            <a:endParaRPr lang="cs-CZ" sz="28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>
          <a:xfrm>
            <a:off x="251520" y="6328618"/>
            <a:ext cx="5606364" cy="360363"/>
          </a:xfrm>
        </p:spPr>
        <p:txBody>
          <a:bodyPr/>
          <a:lstStyle/>
          <a:p>
            <a:pPr eaLnBrk="1" hangingPunct="1"/>
            <a:endParaRPr lang="cs-CZ" dirty="0" smtClean="0">
              <a:latin typeface="Arial" charset="0"/>
              <a:cs typeface="Arial" charset="0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4"/>
          </p:nvPr>
        </p:nvSpPr>
        <p:spPr>
          <a:xfrm>
            <a:off x="388307" y="692473"/>
            <a:ext cx="8360157" cy="504279"/>
          </a:xfrm>
        </p:spPr>
        <p:txBody>
          <a:bodyPr/>
          <a:lstStyle/>
          <a:p>
            <a:pPr algn="l"/>
            <a:r>
              <a:rPr lang="cs-CZ" altLang="cs-CZ" sz="2400" b="1" dirty="0">
                <a:solidFill>
                  <a:schemeClr val="tx2"/>
                </a:solidFill>
                <a:latin typeface="+mj-lt"/>
              </a:rPr>
              <a:t>Odstavená vozidla</a:t>
            </a:r>
            <a:r>
              <a:rPr lang="cs-CZ" altLang="cs-CZ" dirty="0" smtClean="0"/>
              <a:t/>
            </a:r>
            <a:br>
              <a:rPr lang="cs-CZ" altLang="cs-CZ" dirty="0" smtClean="0"/>
            </a:b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6ACA1DB8-D73E-4115-AD21-8C75BC5BFE96}" type="slidenum">
              <a:rPr lang="cs-CZ" smtClean="0"/>
              <a:pPr>
                <a:defRPr/>
              </a:pPr>
              <a:t>21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5550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93000"/>
              </a:lnSpc>
              <a:spcBef>
                <a:spcPts val="700"/>
              </a:spcBef>
              <a:buClr>
                <a:srgbClr val="002060"/>
              </a:buClr>
              <a:buSzPct val="100000"/>
              <a:buFont typeface="Arial" pitchFamily="34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cs-CZ" altLang="cs-CZ" sz="2600" dirty="0" smtClean="0">
                <a:solidFill>
                  <a:schemeClr val="accent3"/>
                </a:solidFill>
                <a:latin typeface="+mn-lt"/>
              </a:rPr>
              <a:t>P</a:t>
            </a:r>
            <a:r>
              <a:rPr lang="en-GB" altLang="cs-CZ" sz="2600" dirty="0" err="1" smtClean="0">
                <a:solidFill>
                  <a:schemeClr val="accent3"/>
                </a:solidFill>
                <a:latin typeface="+mn-lt"/>
              </a:rPr>
              <a:t>říprava</a:t>
            </a:r>
            <a:r>
              <a:rPr lang="en-GB" altLang="cs-CZ" sz="2600" dirty="0" smtClean="0">
                <a:solidFill>
                  <a:schemeClr val="accent3"/>
                </a:solidFill>
                <a:latin typeface="+mn-lt"/>
              </a:rPr>
              <a:t> </a:t>
            </a:r>
            <a:r>
              <a:rPr lang="en-GB" altLang="cs-CZ" sz="2600" dirty="0" err="1" smtClean="0">
                <a:solidFill>
                  <a:schemeClr val="accent3"/>
                </a:solidFill>
                <a:latin typeface="+mn-lt"/>
              </a:rPr>
              <a:t>vlakové</a:t>
            </a:r>
            <a:r>
              <a:rPr lang="en-GB" altLang="cs-CZ" sz="2600" dirty="0" smtClean="0">
                <a:solidFill>
                  <a:schemeClr val="accent3"/>
                </a:solidFill>
                <a:latin typeface="+mn-lt"/>
              </a:rPr>
              <a:t> </a:t>
            </a:r>
            <a:r>
              <a:rPr lang="en-GB" altLang="cs-CZ" sz="2600" dirty="0" err="1" smtClean="0">
                <a:solidFill>
                  <a:schemeClr val="accent3"/>
                </a:solidFill>
                <a:latin typeface="+mn-lt"/>
              </a:rPr>
              <a:t>cesty</a:t>
            </a:r>
            <a:r>
              <a:rPr lang="en-GB" altLang="cs-CZ" sz="2600" dirty="0" smtClean="0">
                <a:solidFill>
                  <a:schemeClr val="accent3"/>
                </a:solidFill>
                <a:latin typeface="+mn-lt"/>
              </a:rPr>
              <a:t> </a:t>
            </a:r>
            <a:r>
              <a:rPr lang="en-GB" altLang="cs-CZ" sz="2600" b="0" dirty="0" smtClean="0">
                <a:solidFill>
                  <a:srgbClr val="000000"/>
                </a:solidFill>
                <a:latin typeface="+mn-lt"/>
              </a:rPr>
              <a:t>je</a:t>
            </a:r>
            <a:r>
              <a:rPr lang="en-GB" altLang="cs-CZ" sz="2600" dirty="0" smtClean="0">
                <a:solidFill>
                  <a:schemeClr val="accent3"/>
                </a:solidFill>
                <a:latin typeface="+mn-lt"/>
              </a:rPr>
              <a:t> </a:t>
            </a:r>
            <a:endParaRPr lang="cs-CZ" altLang="cs-CZ" sz="2600" dirty="0" smtClean="0">
              <a:solidFill>
                <a:schemeClr val="accent3"/>
              </a:solidFill>
              <a:latin typeface="+mn-lt"/>
            </a:endParaRPr>
          </a:p>
          <a:p>
            <a:pPr marL="0" indent="0">
              <a:lnSpc>
                <a:spcPct val="93000"/>
              </a:lnSpc>
              <a:spcBef>
                <a:spcPts val="700"/>
              </a:spcBef>
              <a:buClr>
                <a:srgbClr val="002060"/>
              </a:buClr>
              <a:buSzPct val="100000"/>
              <a:buFont typeface="Arial" pitchFamily="34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GB" altLang="cs-CZ" sz="2600" dirty="0" err="1" smtClean="0">
                <a:solidFill>
                  <a:schemeClr val="accent3"/>
                </a:solidFill>
                <a:latin typeface="+mn-lt"/>
              </a:rPr>
              <a:t>souhrn</a:t>
            </a:r>
            <a:r>
              <a:rPr lang="en-GB" altLang="cs-CZ" sz="2600" dirty="0" smtClean="0">
                <a:solidFill>
                  <a:schemeClr val="accent3"/>
                </a:solidFill>
                <a:latin typeface="+mn-lt"/>
              </a:rPr>
              <a:t> </a:t>
            </a:r>
            <a:r>
              <a:rPr lang="en-GB" altLang="cs-CZ" sz="2600" dirty="0" err="1" smtClean="0">
                <a:solidFill>
                  <a:schemeClr val="accent3"/>
                </a:solidFill>
                <a:latin typeface="+mn-lt"/>
              </a:rPr>
              <a:t>předepsaných</a:t>
            </a:r>
            <a:r>
              <a:rPr lang="en-GB" altLang="cs-CZ" sz="2600" dirty="0" smtClean="0">
                <a:solidFill>
                  <a:schemeClr val="accent3"/>
                </a:solidFill>
                <a:latin typeface="+mn-lt"/>
              </a:rPr>
              <a:t> </a:t>
            </a:r>
            <a:r>
              <a:rPr lang="en-GB" altLang="cs-CZ" sz="2600" dirty="0" err="1" smtClean="0">
                <a:solidFill>
                  <a:schemeClr val="accent3"/>
                </a:solidFill>
                <a:latin typeface="+mn-lt"/>
              </a:rPr>
              <a:t>dopravních</a:t>
            </a:r>
            <a:r>
              <a:rPr lang="en-GB" altLang="cs-CZ" sz="2600" dirty="0" smtClean="0">
                <a:solidFill>
                  <a:schemeClr val="accent3"/>
                </a:solidFill>
                <a:latin typeface="+mn-lt"/>
              </a:rPr>
              <a:t> </a:t>
            </a:r>
            <a:r>
              <a:rPr lang="en-GB" altLang="cs-CZ" sz="2600" dirty="0" err="1" smtClean="0">
                <a:solidFill>
                  <a:schemeClr val="accent3"/>
                </a:solidFill>
                <a:latin typeface="+mn-lt"/>
              </a:rPr>
              <a:t>úkonů</a:t>
            </a:r>
            <a:r>
              <a:rPr lang="en-GB" altLang="cs-CZ" sz="2600" dirty="0" smtClean="0">
                <a:solidFill>
                  <a:schemeClr val="accent3"/>
                </a:solidFill>
                <a:latin typeface="+mn-lt"/>
              </a:rPr>
              <a:t> a </a:t>
            </a:r>
            <a:r>
              <a:rPr lang="en-GB" altLang="cs-CZ" sz="2600" dirty="0" err="1" smtClean="0">
                <a:solidFill>
                  <a:schemeClr val="accent3"/>
                </a:solidFill>
                <a:latin typeface="+mn-lt"/>
              </a:rPr>
              <a:t>pracovních</a:t>
            </a:r>
            <a:r>
              <a:rPr lang="en-GB" altLang="cs-CZ" sz="2600" dirty="0" smtClean="0">
                <a:solidFill>
                  <a:schemeClr val="accent3"/>
                </a:solidFill>
                <a:latin typeface="+mn-lt"/>
              </a:rPr>
              <a:t> </a:t>
            </a:r>
            <a:r>
              <a:rPr lang="en-GB" altLang="cs-CZ" sz="2600" dirty="0" err="1" smtClean="0">
                <a:solidFill>
                  <a:schemeClr val="accent3"/>
                </a:solidFill>
                <a:latin typeface="+mn-lt"/>
              </a:rPr>
              <a:t>postupů</a:t>
            </a:r>
            <a:r>
              <a:rPr lang="en-GB" altLang="cs-CZ" sz="2600" dirty="0" smtClean="0">
                <a:solidFill>
                  <a:schemeClr val="accent3"/>
                </a:solidFill>
                <a:latin typeface="+mn-lt"/>
              </a:rPr>
              <a:t/>
            </a:r>
            <a:br>
              <a:rPr lang="en-GB" altLang="cs-CZ" sz="2600" dirty="0" smtClean="0">
                <a:solidFill>
                  <a:schemeClr val="accent3"/>
                </a:solidFill>
                <a:latin typeface="+mn-lt"/>
              </a:rPr>
            </a:br>
            <a:r>
              <a:rPr lang="en-GB" altLang="cs-CZ" sz="2600" b="0" dirty="0" err="1" smtClean="0">
                <a:solidFill>
                  <a:srgbClr val="000000"/>
                </a:solidFill>
                <a:latin typeface="+mn-lt"/>
              </a:rPr>
              <a:t>ve</a:t>
            </a:r>
            <a:r>
              <a:rPr lang="en-GB" altLang="cs-CZ" sz="2600" b="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GB" altLang="cs-CZ" sz="2600" b="0" dirty="0" err="1" smtClean="0">
                <a:solidFill>
                  <a:srgbClr val="000000"/>
                </a:solidFill>
                <a:latin typeface="+mn-lt"/>
              </a:rPr>
              <a:t>stanici</a:t>
            </a:r>
            <a:r>
              <a:rPr lang="en-GB" altLang="cs-CZ" sz="2600" b="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GB" altLang="cs-CZ" sz="2600" b="0" dirty="0" err="1" smtClean="0">
                <a:solidFill>
                  <a:srgbClr val="000000"/>
                </a:solidFill>
                <a:latin typeface="+mn-lt"/>
              </a:rPr>
              <a:t>nebo</a:t>
            </a:r>
            <a:r>
              <a:rPr lang="en-GB" altLang="cs-CZ" sz="2600" b="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GB" altLang="cs-CZ" sz="2600" b="0" dirty="0" err="1" smtClean="0">
                <a:solidFill>
                  <a:srgbClr val="000000"/>
                </a:solidFill>
                <a:latin typeface="+mn-lt"/>
              </a:rPr>
              <a:t>odbočce</a:t>
            </a:r>
            <a:r>
              <a:rPr lang="en-GB" altLang="cs-CZ" sz="2600" dirty="0" smtClean="0">
                <a:solidFill>
                  <a:srgbClr val="000000"/>
                </a:solidFill>
                <a:latin typeface="+mn-lt"/>
              </a:rPr>
              <a:t> </a:t>
            </a:r>
            <a:endParaRPr lang="cs-CZ" altLang="cs-CZ" sz="2600" dirty="0" smtClean="0">
              <a:solidFill>
                <a:srgbClr val="000000"/>
              </a:solidFill>
              <a:latin typeface="+mn-lt"/>
            </a:endParaRPr>
          </a:p>
          <a:p>
            <a:pPr marL="0" indent="0">
              <a:lnSpc>
                <a:spcPct val="93000"/>
              </a:lnSpc>
              <a:spcBef>
                <a:spcPts val="700"/>
              </a:spcBef>
              <a:buClr>
                <a:srgbClr val="002060"/>
              </a:buClr>
              <a:buSzPct val="100000"/>
              <a:buFont typeface="Arial" pitchFamily="34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GB" altLang="cs-CZ" sz="2600" dirty="0" smtClean="0">
                <a:solidFill>
                  <a:schemeClr val="accent3"/>
                </a:solidFill>
                <a:latin typeface="+mn-lt"/>
              </a:rPr>
              <a:t>pro </a:t>
            </a:r>
            <a:r>
              <a:rPr lang="en-GB" altLang="cs-CZ" sz="2600" dirty="0" err="1" smtClean="0">
                <a:solidFill>
                  <a:schemeClr val="accent3"/>
                </a:solidFill>
                <a:latin typeface="+mn-lt"/>
              </a:rPr>
              <a:t>vjezd</a:t>
            </a:r>
            <a:r>
              <a:rPr lang="en-GB" altLang="cs-CZ" sz="2600" dirty="0" smtClean="0">
                <a:solidFill>
                  <a:schemeClr val="accent3"/>
                </a:solidFill>
                <a:latin typeface="+mn-lt"/>
              </a:rPr>
              <a:t>, </a:t>
            </a:r>
            <a:r>
              <a:rPr lang="en-GB" altLang="cs-CZ" sz="2600" dirty="0" err="1" smtClean="0">
                <a:solidFill>
                  <a:schemeClr val="accent3"/>
                </a:solidFill>
                <a:latin typeface="+mn-lt"/>
              </a:rPr>
              <a:t>odjezd</a:t>
            </a:r>
            <a:r>
              <a:rPr lang="en-GB" altLang="cs-CZ" sz="2600" dirty="0" smtClean="0">
                <a:solidFill>
                  <a:schemeClr val="accent3"/>
                </a:solidFill>
                <a:latin typeface="+mn-lt"/>
              </a:rPr>
              <a:t> </a:t>
            </a:r>
            <a:r>
              <a:rPr lang="en-GB" altLang="cs-CZ" sz="2600" dirty="0" err="1" smtClean="0">
                <a:solidFill>
                  <a:schemeClr val="accent3"/>
                </a:solidFill>
                <a:latin typeface="+mn-lt"/>
              </a:rPr>
              <a:t>či</a:t>
            </a:r>
            <a:r>
              <a:rPr lang="en-GB" altLang="cs-CZ" sz="2600" dirty="0" smtClean="0">
                <a:solidFill>
                  <a:schemeClr val="accent3"/>
                </a:solidFill>
                <a:latin typeface="+mn-lt"/>
              </a:rPr>
              <a:t> </a:t>
            </a:r>
            <a:r>
              <a:rPr lang="en-GB" altLang="cs-CZ" sz="2600" dirty="0" err="1" smtClean="0">
                <a:solidFill>
                  <a:schemeClr val="accent3"/>
                </a:solidFill>
                <a:latin typeface="+mn-lt"/>
              </a:rPr>
              <a:t>průjezd</a:t>
            </a:r>
            <a:r>
              <a:rPr lang="en-GB" altLang="cs-CZ" sz="2600" dirty="0" smtClean="0">
                <a:solidFill>
                  <a:schemeClr val="accent3"/>
                </a:solidFill>
                <a:latin typeface="+mn-lt"/>
              </a:rPr>
              <a:t> </a:t>
            </a:r>
            <a:r>
              <a:rPr lang="cs-CZ" altLang="cs-CZ" sz="2600" dirty="0" smtClean="0">
                <a:solidFill>
                  <a:schemeClr val="accent3"/>
                </a:solidFill>
                <a:latin typeface="+mn-lt"/>
              </a:rPr>
              <a:t>vlaku</a:t>
            </a:r>
          </a:p>
          <a:p>
            <a:pPr>
              <a:lnSpc>
                <a:spcPct val="93000"/>
              </a:lnSpc>
              <a:spcBef>
                <a:spcPts val="700"/>
              </a:spcBef>
              <a:buClr>
                <a:srgbClr val="002060"/>
              </a:buClr>
              <a:buSzPct val="100000"/>
              <a:buFont typeface="Arial" pitchFamily="34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cs-CZ" altLang="cs-CZ" sz="2600" dirty="0" smtClean="0">
              <a:solidFill>
                <a:srgbClr val="0000CC"/>
              </a:solidFill>
              <a:latin typeface="+mn-lt"/>
            </a:endParaRPr>
          </a:p>
          <a:p>
            <a:pPr marL="0" indent="0">
              <a:lnSpc>
                <a:spcPct val="93000"/>
              </a:lnSpc>
              <a:spcBef>
                <a:spcPts val="700"/>
              </a:spcBef>
              <a:buClr>
                <a:srgbClr val="002060"/>
              </a:buClr>
              <a:buSzPct val="100000"/>
              <a:buFont typeface="Arial" pitchFamily="34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cs-CZ" altLang="cs-CZ" sz="2600" dirty="0" err="1">
                <a:solidFill>
                  <a:srgbClr val="FF3300"/>
                </a:solidFill>
                <a:latin typeface="+mn-lt"/>
              </a:rPr>
              <a:t>Ú</a:t>
            </a:r>
            <a:r>
              <a:rPr lang="en-GB" altLang="cs-CZ" sz="2600" dirty="0" err="1" smtClean="0">
                <a:solidFill>
                  <a:srgbClr val="FF3300"/>
                </a:solidFill>
                <a:latin typeface="+mn-lt"/>
              </a:rPr>
              <a:t>kony</a:t>
            </a:r>
            <a:r>
              <a:rPr lang="en-GB" altLang="cs-CZ" sz="2600" dirty="0" smtClean="0">
                <a:solidFill>
                  <a:srgbClr val="FF3300"/>
                </a:solidFill>
                <a:latin typeface="+mn-lt"/>
              </a:rPr>
              <a:t> </a:t>
            </a:r>
            <a:r>
              <a:rPr lang="en-GB" altLang="cs-CZ" sz="2600" dirty="0" err="1" smtClean="0">
                <a:solidFill>
                  <a:srgbClr val="FF3300"/>
                </a:solidFill>
                <a:latin typeface="+mn-lt"/>
              </a:rPr>
              <a:t>musí</a:t>
            </a:r>
            <a:r>
              <a:rPr lang="en-GB" altLang="cs-CZ" sz="2600" dirty="0" smtClean="0">
                <a:solidFill>
                  <a:srgbClr val="FF3300"/>
                </a:solidFill>
                <a:latin typeface="+mn-lt"/>
              </a:rPr>
              <a:t> </a:t>
            </a:r>
            <a:r>
              <a:rPr lang="en-GB" altLang="cs-CZ" sz="2600" dirty="0" err="1" smtClean="0">
                <a:solidFill>
                  <a:srgbClr val="FF3300"/>
                </a:solidFill>
                <a:latin typeface="+mn-lt"/>
              </a:rPr>
              <a:t>být</a:t>
            </a:r>
            <a:r>
              <a:rPr lang="en-GB" altLang="cs-CZ" sz="2600" dirty="0" smtClean="0">
                <a:solidFill>
                  <a:srgbClr val="FF3300"/>
                </a:solidFill>
                <a:latin typeface="+mn-lt"/>
              </a:rPr>
              <a:t> </a:t>
            </a:r>
            <a:r>
              <a:rPr lang="en-GB" altLang="cs-CZ" sz="2600" dirty="0" err="1" smtClean="0">
                <a:solidFill>
                  <a:srgbClr val="FF3300"/>
                </a:solidFill>
                <a:latin typeface="+mn-lt"/>
              </a:rPr>
              <a:t>provedeny</a:t>
            </a:r>
            <a:r>
              <a:rPr lang="en-GB" altLang="cs-CZ" sz="2600" dirty="0" smtClean="0">
                <a:solidFill>
                  <a:srgbClr val="FF3300"/>
                </a:solidFill>
                <a:latin typeface="+mn-lt"/>
              </a:rPr>
              <a:t> </a:t>
            </a:r>
            <a:r>
              <a:rPr lang="en-GB" altLang="cs-CZ" sz="2600" dirty="0" err="1" smtClean="0">
                <a:solidFill>
                  <a:srgbClr val="FF3300"/>
                </a:solidFill>
                <a:latin typeface="+mn-lt"/>
              </a:rPr>
              <a:t>dříve</a:t>
            </a:r>
            <a:r>
              <a:rPr lang="en-GB" altLang="cs-CZ" sz="2600" dirty="0" smtClean="0">
                <a:solidFill>
                  <a:srgbClr val="FF3300"/>
                </a:solidFill>
                <a:latin typeface="+mn-lt"/>
              </a:rPr>
              <a:t>, </a:t>
            </a:r>
            <a:r>
              <a:rPr lang="en-GB" altLang="cs-CZ" sz="2600" dirty="0" err="1" smtClean="0">
                <a:solidFill>
                  <a:srgbClr val="FF3300"/>
                </a:solidFill>
                <a:latin typeface="+mn-lt"/>
              </a:rPr>
              <a:t>než</a:t>
            </a:r>
            <a:r>
              <a:rPr lang="en-GB" altLang="cs-CZ" sz="2600" dirty="0" smtClean="0">
                <a:solidFill>
                  <a:srgbClr val="FF3300"/>
                </a:solidFill>
                <a:latin typeface="+mn-lt"/>
              </a:rPr>
              <a:t> se </a:t>
            </a:r>
            <a:r>
              <a:rPr lang="en-GB" altLang="cs-CZ" sz="2600" dirty="0" err="1" smtClean="0">
                <a:solidFill>
                  <a:srgbClr val="FF3300"/>
                </a:solidFill>
                <a:latin typeface="+mn-lt"/>
              </a:rPr>
              <a:t>dovolí</a:t>
            </a:r>
            <a:r>
              <a:rPr lang="en-GB" altLang="cs-CZ" sz="2600" dirty="0" smtClean="0">
                <a:solidFill>
                  <a:srgbClr val="FF3300"/>
                </a:solidFill>
                <a:latin typeface="+mn-lt"/>
              </a:rPr>
              <a:t> </a:t>
            </a:r>
            <a:r>
              <a:rPr lang="en-GB" altLang="cs-CZ" sz="2600" dirty="0" err="1" smtClean="0">
                <a:solidFill>
                  <a:srgbClr val="FF3300"/>
                </a:solidFill>
                <a:latin typeface="+mn-lt"/>
              </a:rPr>
              <a:t>jízda</a:t>
            </a:r>
            <a:r>
              <a:rPr lang="en-GB" altLang="cs-CZ" sz="26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GB" altLang="cs-CZ" sz="2600" dirty="0" err="1" smtClean="0">
                <a:solidFill>
                  <a:srgbClr val="000000"/>
                </a:solidFill>
                <a:latin typeface="+mn-lt"/>
              </a:rPr>
              <a:t>vlaku</a:t>
            </a:r>
            <a:r>
              <a:rPr lang="en-GB" altLang="cs-CZ" sz="26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GB" altLang="cs-CZ" sz="2600" dirty="0" err="1" smtClean="0">
                <a:solidFill>
                  <a:srgbClr val="000000"/>
                </a:solidFill>
                <a:latin typeface="+mn-lt"/>
              </a:rPr>
              <a:t>hlavním</a:t>
            </a:r>
            <a:r>
              <a:rPr lang="en-GB" altLang="cs-CZ" sz="26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GB" altLang="cs-CZ" sz="2600" dirty="0" err="1" smtClean="0">
                <a:solidFill>
                  <a:srgbClr val="000000"/>
                </a:solidFill>
                <a:latin typeface="+mn-lt"/>
              </a:rPr>
              <a:t>návěstidlem</a:t>
            </a:r>
            <a:r>
              <a:rPr lang="en-GB" altLang="cs-CZ" sz="26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GB" altLang="cs-CZ" sz="2600" dirty="0" err="1" smtClean="0">
                <a:solidFill>
                  <a:srgbClr val="000000"/>
                </a:solidFill>
                <a:latin typeface="+mn-lt"/>
              </a:rPr>
              <a:t>nebo</a:t>
            </a:r>
            <a:r>
              <a:rPr lang="en-GB" altLang="cs-CZ" sz="26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GB" altLang="cs-CZ" sz="2600" dirty="0" err="1" smtClean="0">
                <a:solidFill>
                  <a:srgbClr val="000000"/>
                </a:solidFill>
                <a:latin typeface="+mn-lt"/>
              </a:rPr>
              <a:t>jiným</a:t>
            </a:r>
            <a:r>
              <a:rPr lang="en-GB" altLang="cs-CZ" sz="26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GB" altLang="cs-CZ" sz="2600" dirty="0" err="1" smtClean="0">
                <a:solidFill>
                  <a:srgbClr val="000000"/>
                </a:solidFill>
                <a:latin typeface="+mn-lt"/>
              </a:rPr>
              <a:t>způsobem</a:t>
            </a:r>
            <a:endParaRPr lang="cs-CZ" altLang="cs-CZ" sz="2600" dirty="0" smtClean="0">
              <a:solidFill>
                <a:srgbClr val="000000"/>
              </a:solidFill>
              <a:latin typeface="+mn-lt"/>
            </a:endParaRPr>
          </a:p>
          <a:p>
            <a:pPr>
              <a:buNone/>
            </a:pPr>
            <a:endParaRPr lang="cs-CZ" sz="28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>
          <a:xfrm>
            <a:off x="251520" y="6328618"/>
            <a:ext cx="5606364" cy="360363"/>
          </a:xfrm>
        </p:spPr>
        <p:txBody>
          <a:bodyPr/>
          <a:lstStyle/>
          <a:p>
            <a:pPr eaLnBrk="1" hangingPunct="1"/>
            <a:endParaRPr lang="cs-CZ" dirty="0" smtClean="0">
              <a:latin typeface="Arial" charset="0"/>
              <a:cs typeface="Arial" charset="0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4"/>
          </p:nvPr>
        </p:nvSpPr>
        <p:spPr>
          <a:xfrm>
            <a:off x="513567" y="692473"/>
            <a:ext cx="8234897" cy="504279"/>
          </a:xfrm>
        </p:spPr>
        <p:txBody>
          <a:bodyPr/>
          <a:lstStyle/>
          <a:p>
            <a:pPr algn="l"/>
            <a:r>
              <a:rPr lang="en-GB" altLang="cs-CZ" sz="2400" b="1" dirty="0" err="1">
                <a:solidFill>
                  <a:schemeClr val="tx2"/>
                </a:solidFill>
                <a:latin typeface="+mj-lt"/>
              </a:rPr>
              <a:t>Příprava</a:t>
            </a:r>
            <a:r>
              <a:rPr lang="en-GB" altLang="cs-CZ" sz="2400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en-GB" altLang="cs-CZ" sz="2400" b="1" dirty="0" err="1">
                <a:solidFill>
                  <a:schemeClr val="tx2"/>
                </a:solidFill>
                <a:latin typeface="+mj-lt"/>
              </a:rPr>
              <a:t>vlakové</a:t>
            </a:r>
            <a:r>
              <a:rPr lang="en-GB" altLang="cs-CZ" sz="2400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en-GB" altLang="cs-CZ" sz="2400" b="1" dirty="0" err="1">
                <a:solidFill>
                  <a:schemeClr val="tx2"/>
                </a:solidFill>
                <a:latin typeface="+mj-lt"/>
              </a:rPr>
              <a:t>cesty</a:t>
            </a:r>
            <a:endParaRPr lang="en-GB" altLang="cs-CZ" sz="2400" b="1" dirty="0">
              <a:solidFill>
                <a:schemeClr val="tx2"/>
              </a:solidFill>
              <a:latin typeface="+mj-lt"/>
            </a:endParaRPr>
          </a:p>
          <a:p>
            <a:r>
              <a:rPr lang="cs-CZ" altLang="cs-CZ" dirty="0" smtClean="0"/>
              <a:t/>
            </a:r>
            <a:br>
              <a:rPr lang="cs-CZ" altLang="cs-CZ" dirty="0" smtClean="0"/>
            </a:br>
            <a:endParaRPr lang="cs-CZ" altLang="cs-CZ" dirty="0" smtClean="0"/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6ACA1DB8-D73E-4115-AD21-8C75BC5BFE96}" type="slidenum">
              <a:rPr lang="cs-CZ" smtClean="0"/>
              <a:pPr>
                <a:defRPr/>
              </a:pPr>
              <a:t>22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2610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cs-CZ" altLang="cs-CZ" sz="2600" b="0" dirty="0" smtClean="0">
                <a:solidFill>
                  <a:srgbClr val="000000"/>
                </a:solidFill>
                <a:latin typeface="+mn-lt"/>
              </a:rPr>
              <a:t>Za</a:t>
            </a:r>
            <a:r>
              <a:rPr lang="cs-CZ" altLang="cs-CZ" sz="2600" dirty="0" smtClean="0">
                <a:solidFill>
                  <a:srgbClr val="0000CC"/>
                </a:solidFill>
                <a:latin typeface="+mn-lt"/>
              </a:rPr>
              <a:t> </a:t>
            </a:r>
            <a:r>
              <a:rPr lang="cs-CZ" altLang="cs-CZ" sz="2600" dirty="0" smtClean="0">
                <a:solidFill>
                  <a:srgbClr val="FF3300"/>
                </a:solidFill>
                <a:latin typeface="+mn-lt"/>
              </a:rPr>
              <a:t>včasné vydání správného příkazu</a:t>
            </a:r>
            <a:r>
              <a:rPr lang="cs-CZ" altLang="cs-CZ" sz="2600" dirty="0" smtClean="0">
                <a:solidFill>
                  <a:srgbClr val="0000CC"/>
                </a:solidFill>
                <a:latin typeface="+mn-lt"/>
              </a:rPr>
              <a:t> </a:t>
            </a:r>
            <a:r>
              <a:rPr lang="cs-CZ" altLang="cs-CZ" sz="2600" dirty="0" smtClean="0">
                <a:solidFill>
                  <a:srgbClr val="000000"/>
                </a:solidFill>
                <a:latin typeface="+mn-lt"/>
              </a:rPr>
              <a:t>k přípravě vlakové cesty </a:t>
            </a:r>
            <a:endParaRPr lang="cs-CZ" altLang="cs-CZ" sz="2600" dirty="0" smtClean="0">
              <a:solidFill>
                <a:srgbClr val="000000"/>
              </a:solidFill>
              <a:latin typeface="+mn-lt"/>
            </a:endParaRPr>
          </a:p>
          <a:p>
            <a:pPr marL="0" indent="0"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cs-CZ" altLang="cs-CZ" sz="2600" dirty="0" smtClean="0">
              <a:solidFill>
                <a:schemeClr val="tx1"/>
              </a:solidFill>
              <a:latin typeface="+mn-lt"/>
            </a:endParaRPr>
          </a:p>
          <a:p>
            <a:pPr marL="0" indent="0"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cs-CZ" altLang="cs-CZ" sz="2600" dirty="0" smtClean="0">
                <a:solidFill>
                  <a:srgbClr val="FF3300"/>
                </a:solidFill>
                <a:latin typeface="+mn-lt"/>
              </a:rPr>
              <a:t>všem </a:t>
            </a:r>
            <a:r>
              <a:rPr lang="cs-CZ" altLang="cs-CZ" sz="2600" dirty="0" smtClean="0">
                <a:solidFill>
                  <a:srgbClr val="FF3300"/>
                </a:solidFill>
                <a:latin typeface="+mn-lt"/>
              </a:rPr>
              <a:t>zaměstnancům</a:t>
            </a:r>
            <a:r>
              <a:rPr lang="cs-CZ" altLang="cs-CZ" sz="2600" b="0" dirty="0" smtClean="0">
                <a:solidFill>
                  <a:srgbClr val="000000"/>
                </a:solidFill>
                <a:latin typeface="+mn-lt"/>
              </a:rPr>
              <a:t>, kteří se musí zúčastnit na přípravě vlakové cesty a </a:t>
            </a:r>
            <a:endParaRPr lang="cs-CZ" altLang="cs-CZ" sz="2600" b="0" dirty="0" smtClean="0">
              <a:solidFill>
                <a:srgbClr val="000000"/>
              </a:solidFill>
              <a:latin typeface="+mn-lt"/>
            </a:endParaRPr>
          </a:p>
          <a:p>
            <a:pPr marL="0" indent="0"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cs-CZ" altLang="cs-CZ" sz="2600" dirty="0" smtClean="0">
              <a:solidFill>
                <a:schemeClr val="tx1"/>
              </a:solidFill>
              <a:latin typeface="+mn-lt"/>
            </a:endParaRPr>
          </a:p>
          <a:p>
            <a:pPr marL="0" indent="0"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cs-CZ" altLang="cs-CZ" sz="2600" dirty="0" smtClean="0">
                <a:solidFill>
                  <a:srgbClr val="FF3300"/>
                </a:solidFill>
                <a:latin typeface="+mn-lt"/>
              </a:rPr>
              <a:t>za </a:t>
            </a:r>
            <a:r>
              <a:rPr lang="cs-CZ" altLang="cs-CZ" sz="2600" dirty="0" smtClean="0">
                <a:solidFill>
                  <a:srgbClr val="FF3300"/>
                </a:solidFill>
                <a:latin typeface="+mn-lt"/>
              </a:rPr>
              <a:t>obdržení správného hlášení</a:t>
            </a:r>
            <a:r>
              <a:rPr lang="cs-CZ" altLang="cs-CZ" sz="2600" dirty="0" smtClean="0">
                <a:solidFill>
                  <a:srgbClr val="0000CC"/>
                </a:solidFill>
                <a:latin typeface="+mn-lt"/>
              </a:rPr>
              <a:t> </a:t>
            </a:r>
            <a:r>
              <a:rPr lang="cs-CZ" altLang="cs-CZ" sz="2600" b="0" dirty="0" smtClean="0">
                <a:solidFill>
                  <a:srgbClr val="000000"/>
                </a:solidFill>
                <a:latin typeface="+mn-lt"/>
              </a:rPr>
              <a:t>o provedení přípravy vlakové cesty </a:t>
            </a:r>
            <a:r>
              <a:rPr lang="cs-CZ" altLang="cs-CZ" sz="2600" dirty="0" smtClean="0">
                <a:solidFill>
                  <a:schemeClr val="tx2"/>
                </a:solidFill>
                <a:latin typeface="+mn-lt"/>
              </a:rPr>
              <a:t>od všech zaměstnanců zúčastněných na přípravě vlakové cesty </a:t>
            </a:r>
            <a:endParaRPr lang="cs-CZ" altLang="cs-CZ" sz="2600" dirty="0" smtClean="0">
              <a:solidFill>
                <a:schemeClr val="tx2"/>
              </a:solidFill>
              <a:latin typeface="+mn-lt"/>
            </a:endParaRPr>
          </a:p>
          <a:p>
            <a:pPr marL="0" indent="0"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cs-CZ" altLang="cs-CZ" sz="2600" dirty="0" smtClean="0">
              <a:solidFill>
                <a:schemeClr val="tx2"/>
              </a:solidFill>
              <a:latin typeface="+mn-lt"/>
            </a:endParaRPr>
          </a:p>
          <a:p>
            <a:pPr marL="0" indent="0"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cs-CZ" altLang="cs-CZ" sz="2800" u="sng" dirty="0" smtClean="0">
                <a:solidFill>
                  <a:schemeClr val="tx2"/>
                </a:solidFill>
                <a:latin typeface="+mn-lt"/>
              </a:rPr>
              <a:t>odpovídá </a:t>
            </a:r>
            <a:r>
              <a:rPr lang="cs-CZ" altLang="cs-CZ" sz="2800" u="sng" dirty="0" smtClean="0">
                <a:solidFill>
                  <a:schemeClr val="tx2"/>
                </a:solidFill>
                <a:latin typeface="+mn-lt"/>
              </a:rPr>
              <a:t>výpravčí.</a:t>
            </a:r>
          </a:p>
          <a:p>
            <a:pPr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en-GB" altLang="cs-CZ" sz="2600" dirty="0" smtClean="0">
              <a:solidFill>
                <a:srgbClr val="FF00FF"/>
              </a:solidFill>
              <a:latin typeface="+mn-lt"/>
            </a:endParaRPr>
          </a:p>
          <a:p>
            <a:pPr>
              <a:buNone/>
            </a:pPr>
            <a:endParaRPr lang="cs-CZ" sz="2600" dirty="0">
              <a:latin typeface="+mn-lt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>
          <a:xfrm>
            <a:off x="251520" y="6328618"/>
            <a:ext cx="5606364" cy="360363"/>
          </a:xfrm>
        </p:spPr>
        <p:txBody>
          <a:bodyPr/>
          <a:lstStyle/>
          <a:p>
            <a:pPr eaLnBrk="1" hangingPunct="1"/>
            <a:endParaRPr lang="cs-CZ" dirty="0" smtClean="0">
              <a:latin typeface="Arial" charset="0"/>
              <a:cs typeface="Arial" charset="0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4"/>
          </p:nvPr>
        </p:nvSpPr>
        <p:spPr>
          <a:xfrm>
            <a:off x="538619" y="692473"/>
            <a:ext cx="8209845" cy="504279"/>
          </a:xfrm>
        </p:spPr>
        <p:txBody>
          <a:bodyPr/>
          <a:lstStyle/>
          <a:p>
            <a:pPr algn="l"/>
            <a:r>
              <a:rPr lang="en-GB" altLang="cs-CZ" sz="2400" b="1" dirty="0">
                <a:solidFill>
                  <a:schemeClr val="tx2"/>
                </a:solidFill>
                <a:latin typeface="+mj-lt"/>
              </a:rPr>
              <a:t>P</a:t>
            </a:r>
            <a:r>
              <a:rPr lang="cs-CZ" altLang="cs-CZ" sz="2400" b="1" dirty="0" err="1">
                <a:solidFill>
                  <a:schemeClr val="tx2"/>
                </a:solidFill>
                <a:latin typeface="+mj-lt"/>
              </a:rPr>
              <a:t>říkaz</a:t>
            </a:r>
            <a:r>
              <a:rPr lang="cs-CZ" altLang="cs-CZ" sz="2400" b="1" dirty="0">
                <a:solidFill>
                  <a:schemeClr val="tx2"/>
                </a:solidFill>
                <a:latin typeface="+mj-lt"/>
              </a:rPr>
              <a:t> k přípravě vlakové cesty</a:t>
            </a:r>
            <a:endParaRPr lang="en-GB" altLang="cs-CZ" sz="2400" b="1" dirty="0">
              <a:solidFill>
                <a:schemeClr val="tx2"/>
              </a:solidFill>
              <a:latin typeface="+mj-lt"/>
            </a:endParaRPr>
          </a:p>
          <a:p>
            <a:r>
              <a:rPr lang="cs-CZ" altLang="cs-CZ" dirty="0" smtClean="0"/>
              <a:t/>
            </a:r>
            <a:br>
              <a:rPr lang="cs-CZ" altLang="cs-CZ" dirty="0" smtClean="0"/>
            </a:b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6ACA1DB8-D73E-4115-AD21-8C75BC5BFE96}" type="slidenum">
              <a:rPr lang="cs-CZ" smtClean="0"/>
              <a:pPr>
                <a:defRPr/>
              </a:pPr>
              <a:t>23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9238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cs-CZ" altLang="cs-CZ" sz="2600" b="0" dirty="0" smtClean="0">
                <a:solidFill>
                  <a:schemeClr val="tx1"/>
                </a:solidFill>
                <a:latin typeface="+mn-lt"/>
              </a:rPr>
              <a:t>Ve stanici, kde jsou ve směně </a:t>
            </a:r>
            <a:r>
              <a:rPr lang="cs-CZ" altLang="cs-CZ" sz="2600" dirty="0" smtClean="0">
                <a:solidFill>
                  <a:schemeClr val="tx1"/>
                </a:solidFill>
                <a:latin typeface="+mn-lt"/>
              </a:rPr>
              <a:t>dva a více</a:t>
            </a:r>
            <a:r>
              <a:rPr lang="cs-CZ" altLang="cs-CZ" sz="2600" b="0" dirty="0" smtClean="0">
                <a:solidFill>
                  <a:schemeClr val="tx1"/>
                </a:solidFill>
                <a:latin typeface="+mn-lt"/>
              </a:rPr>
              <a:t> výpravčích, </a:t>
            </a:r>
            <a:r>
              <a:rPr lang="cs-CZ" altLang="cs-CZ" sz="2600" dirty="0" smtClean="0">
                <a:solidFill>
                  <a:schemeClr val="tx1"/>
                </a:solidFill>
                <a:latin typeface="+mn-lt"/>
              </a:rPr>
              <a:t>stanoví ZDD</a:t>
            </a:r>
            <a:r>
              <a:rPr lang="cs-CZ" altLang="cs-CZ" sz="2600" b="0" dirty="0" smtClean="0">
                <a:solidFill>
                  <a:schemeClr val="tx1"/>
                </a:solidFill>
                <a:latin typeface="+mn-lt"/>
              </a:rPr>
              <a:t>, který výpravčí, popř. i ve kterém obvodu, má tyto povinnosti.</a:t>
            </a:r>
            <a:r>
              <a:rPr lang="cs-CZ" altLang="cs-CZ" sz="2600" dirty="0" smtClean="0">
                <a:solidFill>
                  <a:srgbClr val="0000CC"/>
                </a:solidFill>
                <a:latin typeface="+mn-lt"/>
              </a:rPr>
              <a:t> </a:t>
            </a:r>
            <a:endParaRPr lang="cs-CZ" altLang="cs-CZ" sz="2600" dirty="0" smtClean="0">
              <a:solidFill>
                <a:srgbClr val="0000CC"/>
              </a:solidFill>
              <a:latin typeface="+mn-lt"/>
            </a:endParaRPr>
          </a:p>
          <a:p>
            <a:pPr marL="0" indent="0"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cs-CZ" altLang="cs-CZ" sz="2600" dirty="0" smtClean="0">
              <a:solidFill>
                <a:srgbClr val="0000CC"/>
              </a:solidFill>
              <a:latin typeface="+mn-lt"/>
            </a:endParaRPr>
          </a:p>
          <a:p>
            <a:pPr marL="0" indent="0"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cs-CZ" altLang="cs-CZ" sz="2600" dirty="0" smtClean="0">
                <a:solidFill>
                  <a:schemeClr val="tx2"/>
                </a:solidFill>
                <a:latin typeface="+mn-lt"/>
              </a:rPr>
              <a:t>Musí </a:t>
            </a:r>
            <a:r>
              <a:rPr lang="cs-CZ" altLang="cs-CZ" sz="2600" dirty="0" smtClean="0">
                <a:solidFill>
                  <a:schemeClr val="tx2"/>
                </a:solidFill>
                <a:latin typeface="+mn-lt"/>
              </a:rPr>
              <a:t>to být </a:t>
            </a:r>
            <a:r>
              <a:rPr lang="cs-CZ" altLang="cs-CZ" sz="2600" u="sng" dirty="0" smtClean="0">
                <a:solidFill>
                  <a:schemeClr val="tx2"/>
                </a:solidFill>
                <a:latin typeface="+mn-lt"/>
              </a:rPr>
              <a:t>vždy</a:t>
            </a:r>
            <a:r>
              <a:rPr lang="cs-CZ" altLang="cs-CZ" sz="2600" dirty="0" smtClean="0">
                <a:solidFill>
                  <a:schemeClr val="tx2"/>
                </a:solidFill>
                <a:latin typeface="+mn-lt"/>
              </a:rPr>
              <a:t> výpravčí, který dovoluje vjezd, odjezd nebo průjezd vlaku v přiděleném obvodu.</a:t>
            </a:r>
            <a:endParaRPr lang="en-GB" altLang="cs-CZ" sz="2600" dirty="0" smtClean="0">
              <a:solidFill>
                <a:schemeClr val="tx2"/>
              </a:solidFill>
              <a:latin typeface="+mn-lt"/>
            </a:endParaRPr>
          </a:p>
          <a:p>
            <a:pPr>
              <a:buNone/>
            </a:pPr>
            <a:endParaRPr lang="cs-CZ" sz="28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>
          <a:xfrm>
            <a:off x="251520" y="6328618"/>
            <a:ext cx="5606364" cy="360363"/>
          </a:xfrm>
        </p:spPr>
        <p:txBody>
          <a:bodyPr/>
          <a:lstStyle/>
          <a:p>
            <a:pPr eaLnBrk="1" hangingPunct="1"/>
            <a:endParaRPr lang="cs-CZ" dirty="0" smtClean="0">
              <a:latin typeface="Arial" charset="0"/>
              <a:cs typeface="Arial" charset="0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4"/>
          </p:nvPr>
        </p:nvSpPr>
        <p:spPr>
          <a:xfrm>
            <a:off x="526093" y="692473"/>
            <a:ext cx="8222371" cy="504279"/>
          </a:xfrm>
        </p:spPr>
        <p:txBody>
          <a:bodyPr/>
          <a:lstStyle/>
          <a:p>
            <a:pPr algn="l"/>
            <a:r>
              <a:rPr lang="en-GB" altLang="cs-CZ" sz="2400" b="1" dirty="0">
                <a:solidFill>
                  <a:schemeClr val="tx2"/>
                </a:solidFill>
                <a:latin typeface="+mj-lt"/>
              </a:rPr>
              <a:t>P</a:t>
            </a:r>
            <a:r>
              <a:rPr lang="cs-CZ" altLang="cs-CZ" sz="2400" b="1" dirty="0" err="1">
                <a:solidFill>
                  <a:schemeClr val="tx2"/>
                </a:solidFill>
                <a:latin typeface="+mj-lt"/>
              </a:rPr>
              <a:t>říkaz</a:t>
            </a:r>
            <a:r>
              <a:rPr lang="cs-CZ" altLang="cs-CZ" sz="2400" b="1" dirty="0">
                <a:solidFill>
                  <a:schemeClr val="tx2"/>
                </a:solidFill>
                <a:latin typeface="+mj-lt"/>
              </a:rPr>
              <a:t> k přípravě vlakové cesty</a:t>
            </a:r>
            <a:endParaRPr lang="en-GB" altLang="cs-CZ" sz="2400" b="1" dirty="0">
              <a:solidFill>
                <a:schemeClr val="tx2"/>
              </a:solidFill>
              <a:latin typeface="+mj-lt"/>
            </a:endParaRPr>
          </a:p>
          <a:p>
            <a:r>
              <a:rPr lang="cs-CZ" altLang="cs-CZ" dirty="0" smtClean="0"/>
              <a:t/>
            </a:r>
            <a:br>
              <a:rPr lang="cs-CZ" altLang="cs-CZ" dirty="0" smtClean="0"/>
            </a:b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6ACA1DB8-D73E-4115-AD21-8C75BC5BFE96}" type="slidenum">
              <a:rPr lang="cs-CZ" smtClean="0"/>
              <a:pPr>
                <a:defRPr/>
              </a:pPr>
              <a:t>24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1681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697427"/>
          </a:xfrm>
        </p:spPr>
        <p:txBody>
          <a:bodyPr/>
          <a:lstStyle/>
          <a:p>
            <a:pPr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cs-CZ" altLang="cs-CZ" sz="2600" dirty="0" smtClean="0">
                <a:solidFill>
                  <a:srgbClr val="000000"/>
                </a:solidFill>
                <a:latin typeface="+mn-lt"/>
              </a:rPr>
              <a:t>Pro příkaz k přípravě vlakové cesty se používá těchto znění:</a:t>
            </a:r>
          </a:p>
          <a:p>
            <a:pPr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cs-CZ" altLang="cs-CZ" sz="2600" dirty="0" smtClean="0">
                <a:solidFill>
                  <a:srgbClr val="000000"/>
                </a:solidFill>
                <a:latin typeface="+mn-lt"/>
              </a:rPr>
              <a:t>a) pro vlak</a:t>
            </a:r>
            <a:r>
              <a:rPr lang="cs-CZ" altLang="cs-CZ" sz="2800" dirty="0" smtClean="0">
                <a:solidFill>
                  <a:srgbClr val="0000CC"/>
                </a:solidFill>
                <a:latin typeface="+mn-lt"/>
              </a:rPr>
              <a:t> </a:t>
            </a:r>
            <a:r>
              <a:rPr lang="cs-CZ" altLang="cs-CZ" sz="2800" dirty="0" smtClean="0">
                <a:solidFill>
                  <a:srgbClr val="FF3300"/>
                </a:solidFill>
                <a:latin typeface="+mn-lt"/>
              </a:rPr>
              <a:t>zastavující:</a:t>
            </a:r>
            <a:r>
              <a:rPr lang="cs-CZ" altLang="cs-CZ" sz="2800" dirty="0" smtClean="0">
                <a:solidFill>
                  <a:srgbClr val="0000CC"/>
                </a:solidFill>
                <a:latin typeface="+mn-lt"/>
              </a:rPr>
              <a:t> </a:t>
            </a:r>
            <a:r>
              <a:rPr lang="cs-CZ" altLang="cs-CZ" sz="2600" i="1" dirty="0" smtClean="0">
                <a:solidFill>
                  <a:schemeClr val="accent3"/>
                </a:solidFill>
                <a:latin typeface="+mn-lt"/>
              </a:rPr>
              <a:t>„Vlak 3105 na první kolej.“</a:t>
            </a:r>
            <a:r>
              <a:rPr lang="cs-CZ" altLang="cs-CZ" sz="2600" dirty="0" smtClean="0">
                <a:solidFill>
                  <a:schemeClr val="accent3"/>
                </a:solidFill>
                <a:latin typeface="+mn-lt"/>
              </a:rPr>
              <a:t>;</a:t>
            </a:r>
          </a:p>
          <a:p>
            <a:pPr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cs-CZ" altLang="cs-CZ" sz="2600" dirty="0" smtClean="0">
                <a:solidFill>
                  <a:srgbClr val="000000"/>
                </a:solidFill>
                <a:latin typeface="+mn-lt"/>
              </a:rPr>
              <a:t>b) pro vlak</a:t>
            </a:r>
            <a:r>
              <a:rPr lang="cs-CZ" altLang="cs-CZ" sz="28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cs-CZ" altLang="cs-CZ" sz="2800" dirty="0" smtClean="0">
                <a:solidFill>
                  <a:srgbClr val="FF3300"/>
                </a:solidFill>
                <a:latin typeface="+mn-lt"/>
              </a:rPr>
              <a:t>projíždějící</a:t>
            </a:r>
            <a:r>
              <a:rPr lang="cs-CZ" altLang="cs-CZ" sz="2800" dirty="0" smtClean="0">
                <a:solidFill>
                  <a:srgbClr val="0000CC"/>
                </a:solidFill>
                <a:latin typeface="+mn-lt"/>
              </a:rPr>
              <a:t> </a:t>
            </a:r>
            <a:r>
              <a:rPr lang="cs-CZ" altLang="cs-CZ" b="0" dirty="0" smtClean="0">
                <a:solidFill>
                  <a:srgbClr val="000000"/>
                </a:solidFill>
                <a:latin typeface="+mn-lt"/>
              </a:rPr>
              <a:t>nebo pro vlak zastavující, který po krátkém pobytu bude pokračovat v další jízdě a pro který lze přestavit odjezdové návěstidlo na návěst dovolující jízdu dříve, než návěstidlo vjezdové</a:t>
            </a:r>
            <a:r>
              <a:rPr lang="cs-CZ" altLang="cs-CZ" sz="2600" b="0" dirty="0" smtClean="0">
                <a:solidFill>
                  <a:srgbClr val="000000"/>
                </a:solidFill>
                <a:latin typeface="+mn-lt"/>
              </a:rPr>
              <a:t>: </a:t>
            </a:r>
            <a:r>
              <a:rPr lang="cs-CZ" altLang="cs-CZ" sz="2600" i="1" dirty="0" smtClean="0">
                <a:solidFill>
                  <a:schemeClr val="accent3"/>
                </a:solidFill>
                <a:latin typeface="+mn-lt"/>
              </a:rPr>
              <a:t>„Vlak 105 na první a z první koleje.“</a:t>
            </a:r>
            <a:r>
              <a:rPr lang="cs-CZ" altLang="cs-CZ" sz="2600" dirty="0" smtClean="0">
                <a:solidFill>
                  <a:schemeClr val="accent3"/>
                </a:solidFill>
                <a:latin typeface="+mn-lt"/>
              </a:rPr>
              <a:t> </a:t>
            </a:r>
            <a:r>
              <a:rPr lang="cs-CZ" altLang="cs-CZ" b="0" dirty="0" smtClean="0">
                <a:solidFill>
                  <a:schemeClr val="tx1"/>
                </a:solidFill>
                <a:latin typeface="+mn-lt"/>
              </a:rPr>
              <a:t>nebo</a:t>
            </a:r>
            <a:r>
              <a:rPr lang="cs-CZ" altLang="cs-CZ" sz="2600" dirty="0" smtClean="0">
                <a:solidFill>
                  <a:schemeClr val="accent3"/>
                </a:solidFill>
                <a:latin typeface="+mn-lt"/>
              </a:rPr>
              <a:t> </a:t>
            </a:r>
            <a:r>
              <a:rPr lang="cs-CZ" altLang="cs-CZ" sz="2600" i="1" dirty="0" smtClean="0">
                <a:solidFill>
                  <a:schemeClr val="accent3"/>
                </a:solidFill>
                <a:latin typeface="+mn-lt"/>
              </a:rPr>
              <a:t>„Vlak 105 po první koleji.“</a:t>
            </a:r>
            <a:r>
              <a:rPr lang="cs-CZ" altLang="cs-CZ" sz="2600" dirty="0" smtClean="0">
                <a:solidFill>
                  <a:schemeClr val="accent3"/>
                </a:solidFill>
                <a:latin typeface="+mn-lt"/>
              </a:rPr>
              <a:t>;</a:t>
            </a:r>
          </a:p>
          <a:p>
            <a:pPr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cs-CZ" altLang="cs-CZ" sz="2600" dirty="0" smtClean="0">
                <a:solidFill>
                  <a:srgbClr val="000000"/>
                </a:solidFill>
                <a:latin typeface="+mn-lt"/>
              </a:rPr>
              <a:t>c) pro vlak</a:t>
            </a:r>
            <a:r>
              <a:rPr lang="cs-CZ" altLang="cs-CZ" sz="28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cs-CZ" altLang="cs-CZ" sz="2800" dirty="0" smtClean="0">
                <a:solidFill>
                  <a:srgbClr val="FF3300"/>
                </a:solidFill>
                <a:latin typeface="+mn-lt"/>
              </a:rPr>
              <a:t>odjíždějící:</a:t>
            </a:r>
            <a:r>
              <a:rPr lang="cs-CZ" altLang="cs-CZ" sz="2800" dirty="0" smtClean="0">
                <a:solidFill>
                  <a:srgbClr val="0000CC"/>
                </a:solidFill>
                <a:latin typeface="+mn-lt"/>
              </a:rPr>
              <a:t> </a:t>
            </a:r>
            <a:r>
              <a:rPr lang="cs-CZ" altLang="cs-CZ" sz="2600" i="1" dirty="0" smtClean="0">
                <a:solidFill>
                  <a:schemeClr val="accent3"/>
                </a:solidFill>
                <a:latin typeface="+mn-lt"/>
              </a:rPr>
              <a:t>„Vlak 78 524 ze čtvrté koleje.“</a:t>
            </a:r>
            <a:endParaRPr lang="en-GB" altLang="cs-CZ" sz="2600" i="1" dirty="0" smtClean="0">
              <a:solidFill>
                <a:schemeClr val="accent3"/>
              </a:solidFill>
              <a:latin typeface="+mn-lt"/>
            </a:endParaRPr>
          </a:p>
          <a:p>
            <a:pPr>
              <a:lnSpc>
                <a:spcPct val="93000"/>
              </a:lnSpc>
              <a:spcBef>
                <a:spcPts val="700"/>
              </a:spcBef>
              <a:buClr>
                <a:srgbClr val="002060"/>
              </a:buClr>
              <a:buSzPct val="100000"/>
              <a:buFont typeface="Arial" pitchFamily="34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cs-CZ" altLang="cs-CZ" sz="2800" dirty="0" smtClean="0"/>
          </a:p>
          <a:p>
            <a:pPr>
              <a:buNone/>
            </a:pPr>
            <a:endParaRPr lang="cs-CZ" sz="28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>
          <a:xfrm>
            <a:off x="251520" y="6328618"/>
            <a:ext cx="5606364" cy="360363"/>
          </a:xfrm>
        </p:spPr>
        <p:txBody>
          <a:bodyPr/>
          <a:lstStyle/>
          <a:p>
            <a:pPr eaLnBrk="1" hangingPunct="1"/>
            <a:endParaRPr lang="cs-CZ" dirty="0" smtClean="0">
              <a:latin typeface="Arial" charset="0"/>
              <a:cs typeface="Arial" charset="0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4"/>
          </p:nvPr>
        </p:nvSpPr>
        <p:spPr>
          <a:xfrm>
            <a:off x="463463" y="692473"/>
            <a:ext cx="8285001" cy="504279"/>
          </a:xfrm>
        </p:spPr>
        <p:txBody>
          <a:bodyPr/>
          <a:lstStyle/>
          <a:p>
            <a:pPr algn="l"/>
            <a:r>
              <a:rPr lang="en-GB" altLang="cs-CZ" sz="2400" b="1" dirty="0">
                <a:solidFill>
                  <a:schemeClr val="tx2"/>
                </a:solidFill>
                <a:latin typeface="+mj-lt"/>
              </a:rPr>
              <a:t>P</a:t>
            </a:r>
            <a:r>
              <a:rPr lang="cs-CZ" altLang="cs-CZ" sz="2400" b="1" dirty="0" err="1">
                <a:solidFill>
                  <a:schemeClr val="tx2"/>
                </a:solidFill>
                <a:latin typeface="+mj-lt"/>
              </a:rPr>
              <a:t>říkaz</a:t>
            </a:r>
            <a:r>
              <a:rPr lang="cs-CZ" altLang="cs-CZ" sz="2400" b="1" dirty="0">
                <a:solidFill>
                  <a:schemeClr val="tx2"/>
                </a:solidFill>
                <a:latin typeface="+mj-lt"/>
              </a:rPr>
              <a:t> k přípravě </a:t>
            </a:r>
            <a:r>
              <a:rPr lang="en-GB" altLang="cs-CZ" sz="2400" b="1" dirty="0" err="1">
                <a:solidFill>
                  <a:schemeClr val="tx2"/>
                </a:solidFill>
                <a:latin typeface="+mj-lt"/>
              </a:rPr>
              <a:t>vlakové</a:t>
            </a:r>
            <a:r>
              <a:rPr lang="en-GB" altLang="cs-CZ" sz="2400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en-GB" altLang="cs-CZ" sz="2400" b="1" dirty="0" err="1">
                <a:solidFill>
                  <a:schemeClr val="tx2"/>
                </a:solidFill>
                <a:latin typeface="+mj-lt"/>
              </a:rPr>
              <a:t>cesty</a:t>
            </a:r>
            <a:endParaRPr lang="en-GB" altLang="cs-CZ" sz="2400" b="1" dirty="0">
              <a:solidFill>
                <a:schemeClr val="tx2"/>
              </a:solidFill>
              <a:latin typeface="+mj-lt"/>
            </a:endParaRPr>
          </a:p>
          <a:p>
            <a:r>
              <a:rPr lang="cs-CZ" altLang="cs-CZ" dirty="0" smtClean="0"/>
              <a:t/>
            </a:r>
            <a:br>
              <a:rPr lang="cs-CZ" altLang="cs-CZ" dirty="0" smtClean="0"/>
            </a:b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6ACA1DB8-D73E-4115-AD21-8C75BC5BFE96}" type="slidenum">
              <a:rPr lang="cs-CZ" smtClean="0"/>
              <a:pPr>
                <a:defRPr/>
              </a:pPr>
              <a:t>25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1211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697427"/>
          </a:xfrm>
        </p:spPr>
        <p:txBody>
          <a:bodyPr/>
          <a:lstStyle/>
          <a:p>
            <a:pPr marL="0" indent="0"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cs-CZ" altLang="cs-CZ" sz="2800" dirty="0" smtClean="0">
                <a:solidFill>
                  <a:srgbClr val="000000"/>
                </a:solidFill>
                <a:latin typeface="+mn-lt"/>
              </a:rPr>
              <a:t>Příkaz k přípravě vlakové cesty musí být doplněn:</a:t>
            </a:r>
          </a:p>
          <a:p>
            <a:pPr>
              <a:buFontTx/>
              <a:buAutoNum type="alphaLcParenR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cs-CZ" altLang="cs-CZ" sz="2600" dirty="0" smtClean="0">
                <a:solidFill>
                  <a:schemeClr val="accent3"/>
                </a:solidFill>
                <a:latin typeface="+mn-lt"/>
              </a:rPr>
              <a:t>o název sousední stanice, kam pojede (odkud se očekává) vlak, pokud je z této koleje (na tuto kolej) na dotčeném zhlaví možnost jízdy na (z) více tratí. </a:t>
            </a:r>
            <a:r>
              <a:rPr lang="cs-CZ" altLang="cs-CZ" b="0" dirty="0" err="1" smtClean="0">
                <a:solidFill>
                  <a:srgbClr val="000000"/>
                </a:solidFill>
                <a:latin typeface="+mn-lt"/>
              </a:rPr>
              <a:t>Je</a:t>
            </a:r>
            <a:r>
              <a:rPr lang="cs-CZ" altLang="cs-CZ" b="0" dirty="0" smtClean="0">
                <a:solidFill>
                  <a:srgbClr val="000000"/>
                </a:solidFill>
                <a:latin typeface="+mn-lt"/>
              </a:rPr>
              <a:t>‑li to s ohledem na místní podmínky (např. při protisměrném číslování vlaků) zapotřebí, je takto možno doplnit příkaz k přípravě vlakové cesty i v jiných stanicích;</a:t>
            </a:r>
          </a:p>
          <a:p>
            <a: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cs-CZ" altLang="cs-CZ" sz="2600" dirty="0" smtClean="0">
                <a:solidFill>
                  <a:schemeClr val="accent3"/>
                </a:solidFill>
                <a:latin typeface="+mn-lt"/>
              </a:rPr>
              <a:t>Např. takto </a:t>
            </a:r>
            <a:r>
              <a:rPr lang="cs-CZ" altLang="cs-CZ" sz="2400" i="1" dirty="0" smtClean="0">
                <a:solidFill>
                  <a:srgbClr val="FF3300"/>
                </a:solidFill>
                <a:latin typeface="+mn-lt"/>
              </a:rPr>
              <a:t>„Vlak 1140 z </a:t>
            </a:r>
            <a:r>
              <a:rPr lang="cs-CZ" altLang="cs-CZ" sz="2400" i="1" dirty="0" err="1" smtClean="0">
                <a:solidFill>
                  <a:srgbClr val="FF3300"/>
                </a:solidFill>
                <a:latin typeface="+mn-lt"/>
              </a:rPr>
              <a:t>Chotětova</a:t>
            </a:r>
            <a:r>
              <a:rPr lang="cs-CZ" altLang="cs-CZ" sz="2400" i="1" dirty="0" smtClean="0">
                <a:solidFill>
                  <a:srgbClr val="FF3300"/>
                </a:solidFill>
                <a:latin typeface="+mn-lt"/>
              </a:rPr>
              <a:t> na první kolej“</a:t>
            </a:r>
            <a:endParaRPr lang="cs-CZ" altLang="cs-CZ" sz="2800" dirty="0" smtClean="0">
              <a:latin typeface="+mn-lt"/>
            </a:endParaRPr>
          </a:p>
          <a:p>
            <a:pPr>
              <a:lnSpc>
                <a:spcPct val="93000"/>
              </a:lnSpc>
              <a:spcBef>
                <a:spcPts val="700"/>
              </a:spcBef>
              <a:buClr>
                <a:srgbClr val="002060"/>
              </a:buClr>
              <a:buSzPct val="100000"/>
              <a:buFont typeface="Arial" pitchFamily="34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cs-CZ" altLang="cs-CZ" sz="2800" dirty="0" smtClean="0">
              <a:latin typeface="+mn-lt"/>
            </a:endParaRPr>
          </a:p>
          <a:p>
            <a:pPr>
              <a:buNone/>
            </a:pPr>
            <a:endParaRPr lang="cs-CZ" sz="28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>
          <a:xfrm>
            <a:off x="251520" y="6328618"/>
            <a:ext cx="5606364" cy="360363"/>
          </a:xfrm>
        </p:spPr>
        <p:txBody>
          <a:bodyPr/>
          <a:lstStyle/>
          <a:p>
            <a:pPr eaLnBrk="1" hangingPunct="1"/>
            <a:endParaRPr lang="cs-CZ" dirty="0" smtClean="0">
              <a:latin typeface="Arial" charset="0"/>
              <a:cs typeface="Arial" charset="0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4"/>
          </p:nvPr>
        </p:nvSpPr>
        <p:spPr>
          <a:xfrm>
            <a:off x="475989" y="692473"/>
            <a:ext cx="8272475" cy="504279"/>
          </a:xfrm>
        </p:spPr>
        <p:txBody>
          <a:bodyPr/>
          <a:lstStyle/>
          <a:p>
            <a:pPr algn="l"/>
            <a:r>
              <a:rPr lang="en-GB" altLang="cs-CZ" sz="2400" b="1" dirty="0">
                <a:solidFill>
                  <a:schemeClr val="tx2"/>
                </a:solidFill>
                <a:latin typeface="+mj-lt"/>
              </a:rPr>
              <a:t>P</a:t>
            </a:r>
            <a:r>
              <a:rPr lang="cs-CZ" altLang="cs-CZ" sz="2400" b="1" dirty="0" err="1">
                <a:solidFill>
                  <a:schemeClr val="tx2"/>
                </a:solidFill>
                <a:latin typeface="+mj-lt"/>
              </a:rPr>
              <a:t>říkaz</a:t>
            </a:r>
            <a:r>
              <a:rPr lang="cs-CZ" altLang="cs-CZ" sz="2400" b="1" dirty="0">
                <a:solidFill>
                  <a:schemeClr val="tx2"/>
                </a:solidFill>
                <a:latin typeface="+mj-lt"/>
              </a:rPr>
              <a:t> k přípravě </a:t>
            </a:r>
            <a:r>
              <a:rPr lang="en-GB" altLang="cs-CZ" sz="2400" b="1" dirty="0" err="1">
                <a:solidFill>
                  <a:schemeClr val="tx2"/>
                </a:solidFill>
                <a:latin typeface="+mj-lt"/>
              </a:rPr>
              <a:t>vlakové</a:t>
            </a:r>
            <a:r>
              <a:rPr lang="en-GB" altLang="cs-CZ" sz="2400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en-GB" altLang="cs-CZ" sz="2400" b="1" dirty="0" err="1">
                <a:solidFill>
                  <a:schemeClr val="tx2"/>
                </a:solidFill>
                <a:latin typeface="+mj-lt"/>
              </a:rPr>
              <a:t>cesty</a:t>
            </a:r>
            <a:endParaRPr lang="en-GB" altLang="cs-CZ" sz="2400" b="1" dirty="0">
              <a:solidFill>
                <a:schemeClr val="tx2"/>
              </a:solidFill>
              <a:latin typeface="+mj-lt"/>
            </a:endParaRPr>
          </a:p>
          <a:p>
            <a:r>
              <a:rPr lang="cs-CZ" altLang="cs-CZ" dirty="0" smtClean="0"/>
              <a:t/>
            </a:r>
            <a:br>
              <a:rPr lang="cs-CZ" altLang="cs-CZ" dirty="0" smtClean="0"/>
            </a:b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6ACA1DB8-D73E-4115-AD21-8C75BC5BFE96}" type="slidenum">
              <a:rPr lang="cs-CZ" smtClean="0"/>
              <a:pPr>
                <a:defRPr/>
              </a:pPr>
              <a:t>26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8893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697427"/>
          </a:xfrm>
        </p:spPr>
        <p:txBody>
          <a:bodyPr/>
          <a:lstStyle/>
          <a:p>
            <a:pPr marL="0" indent="0"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cs-CZ" altLang="cs-CZ" sz="2800" dirty="0" smtClean="0">
                <a:solidFill>
                  <a:srgbClr val="000000"/>
                </a:solidFill>
                <a:latin typeface="+mn-lt"/>
              </a:rPr>
              <a:t>Příkaz k přípravě vlakové cesty musí být doplněn:</a:t>
            </a:r>
          </a:p>
          <a:p>
            <a:pPr marL="0" indent="0"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cs-CZ" altLang="cs-CZ" sz="2600" dirty="0" smtClean="0">
                <a:solidFill>
                  <a:schemeClr val="tx2"/>
                </a:solidFill>
                <a:latin typeface="+mn-lt"/>
              </a:rPr>
              <a:t>b)</a:t>
            </a:r>
            <a:r>
              <a:rPr lang="cs-CZ" altLang="cs-CZ" sz="2800" dirty="0" smtClean="0">
                <a:solidFill>
                  <a:srgbClr val="0000CC"/>
                </a:solidFill>
                <a:latin typeface="+mn-lt"/>
              </a:rPr>
              <a:t> </a:t>
            </a:r>
            <a:r>
              <a:rPr lang="cs-CZ" altLang="cs-CZ" sz="2600" dirty="0" smtClean="0">
                <a:solidFill>
                  <a:schemeClr val="accent3"/>
                </a:solidFill>
                <a:latin typeface="+mn-lt"/>
              </a:rPr>
              <a:t>o číslo traťové koleje ve stanicích na dvou- a vícekolejných tratích při jízdě proti správnému směru nebo po nesprávné koleji, </a:t>
            </a:r>
            <a:endParaRPr lang="cs-CZ" altLang="cs-CZ" sz="2600" dirty="0" smtClean="0">
              <a:solidFill>
                <a:schemeClr val="accent3"/>
              </a:solidFill>
              <a:latin typeface="+mn-lt"/>
            </a:endParaRPr>
          </a:p>
          <a:p>
            <a:pPr marL="0" indent="0"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cs-CZ" altLang="cs-CZ" sz="2600" dirty="0" smtClean="0">
                <a:solidFill>
                  <a:schemeClr val="accent3"/>
                </a:solidFill>
                <a:latin typeface="+mn-lt"/>
              </a:rPr>
              <a:t>N</a:t>
            </a:r>
            <a:r>
              <a:rPr lang="cs-CZ" altLang="cs-CZ" sz="2800" dirty="0" smtClean="0">
                <a:solidFill>
                  <a:schemeClr val="accent3"/>
                </a:solidFill>
                <a:latin typeface="+mn-lt"/>
              </a:rPr>
              <a:t>apř</a:t>
            </a:r>
            <a:r>
              <a:rPr lang="cs-CZ" altLang="cs-CZ" sz="2800" dirty="0" smtClean="0">
                <a:solidFill>
                  <a:schemeClr val="accent3"/>
                </a:solidFill>
                <a:latin typeface="+mn-lt"/>
              </a:rPr>
              <a:t>. takto </a:t>
            </a:r>
            <a:r>
              <a:rPr lang="cs-CZ" altLang="cs-CZ" sz="2400" i="1" dirty="0" smtClean="0">
                <a:solidFill>
                  <a:srgbClr val="FF3300"/>
                </a:solidFill>
                <a:latin typeface="+mn-lt"/>
              </a:rPr>
              <a:t>„Vlak 7810 z Karlštejna z první traťové koleje na druhou kolej.“, </a:t>
            </a:r>
          </a:p>
          <a:p>
            <a:pPr>
              <a:lnSpc>
                <a:spcPct val="93000"/>
              </a:lnSpc>
              <a:spcBef>
                <a:spcPts val="700"/>
              </a:spcBef>
              <a:buClr>
                <a:srgbClr val="002060"/>
              </a:buClr>
              <a:buSzPct val="100000"/>
              <a:buFont typeface="Arial" pitchFamily="34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cs-CZ" altLang="cs-CZ" sz="2800" dirty="0" smtClean="0"/>
          </a:p>
          <a:p>
            <a:pPr>
              <a:buNone/>
            </a:pPr>
            <a:endParaRPr lang="cs-CZ" sz="28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>
          <a:xfrm>
            <a:off x="251520" y="6328618"/>
            <a:ext cx="5606364" cy="360363"/>
          </a:xfrm>
        </p:spPr>
        <p:txBody>
          <a:bodyPr/>
          <a:lstStyle/>
          <a:p>
            <a:pPr eaLnBrk="1" hangingPunct="1"/>
            <a:endParaRPr lang="cs-CZ" dirty="0" smtClean="0">
              <a:latin typeface="Arial" charset="0"/>
              <a:cs typeface="Arial" charset="0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4"/>
          </p:nvPr>
        </p:nvSpPr>
        <p:spPr>
          <a:xfrm>
            <a:off x="375781" y="692473"/>
            <a:ext cx="8372683" cy="504279"/>
          </a:xfrm>
        </p:spPr>
        <p:txBody>
          <a:bodyPr/>
          <a:lstStyle/>
          <a:p>
            <a:pPr algn="l"/>
            <a:r>
              <a:rPr lang="en-GB" altLang="cs-CZ" sz="2400" b="1" dirty="0">
                <a:solidFill>
                  <a:schemeClr val="tx2"/>
                </a:solidFill>
                <a:latin typeface="+mj-lt"/>
              </a:rPr>
              <a:t>P</a:t>
            </a:r>
            <a:r>
              <a:rPr lang="cs-CZ" altLang="cs-CZ" sz="2400" b="1" dirty="0" err="1">
                <a:solidFill>
                  <a:schemeClr val="tx2"/>
                </a:solidFill>
                <a:latin typeface="+mj-lt"/>
              </a:rPr>
              <a:t>říkaz</a:t>
            </a:r>
            <a:r>
              <a:rPr lang="cs-CZ" altLang="cs-CZ" sz="2400" b="1" dirty="0">
                <a:solidFill>
                  <a:schemeClr val="tx2"/>
                </a:solidFill>
                <a:latin typeface="+mj-lt"/>
              </a:rPr>
              <a:t> k přípravě </a:t>
            </a:r>
            <a:r>
              <a:rPr lang="en-GB" altLang="cs-CZ" sz="2400" b="1" dirty="0" err="1">
                <a:solidFill>
                  <a:schemeClr val="tx2"/>
                </a:solidFill>
                <a:latin typeface="+mj-lt"/>
              </a:rPr>
              <a:t>vlakové</a:t>
            </a:r>
            <a:r>
              <a:rPr lang="en-GB" altLang="cs-CZ" sz="2400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en-GB" altLang="cs-CZ" sz="2400" b="1" dirty="0" err="1">
                <a:solidFill>
                  <a:schemeClr val="tx2"/>
                </a:solidFill>
                <a:latin typeface="+mj-lt"/>
              </a:rPr>
              <a:t>cesty</a:t>
            </a:r>
            <a:endParaRPr lang="en-GB" altLang="cs-CZ" sz="2400" b="1" dirty="0">
              <a:solidFill>
                <a:schemeClr val="tx2"/>
              </a:solidFill>
              <a:latin typeface="+mj-lt"/>
            </a:endParaRPr>
          </a:p>
          <a:p>
            <a:r>
              <a:rPr lang="cs-CZ" altLang="cs-CZ" dirty="0" smtClean="0"/>
              <a:t/>
            </a:r>
            <a:br>
              <a:rPr lang="cs-CZ" altLang="cs-CZ" dirty="0" smtClean="0"/>
            </a:b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6ACA1DB8-D73E-4115-AD21-8C75BC5BFE96}" type="slidenum">
              <a:rPr lang="cs-CZ" smtClean="0"/>
              <a:pPr>
                <a:defRPr/>
              </a:pPr>
              <a:t>27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8900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697427"/>
          </a:xfrm>
        </p:spPr>
        <p:txBody>
          <a:bodyPr/>
          <a:lstStyle/>
          <a:p>
            <a:pPr marL="0" indent="0"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cs-CZ" altLang="cs-CZ" sz="2600" dirty="0" smtClean="0">
                <a:solidFill>
                  <a:schemeClr val="tx2"/>
                </a:solidFill>
                <a:latin typeface="+mn-lt"/>
              </a:rPr>
              <a:t>c)</a:t>
            </a:r>
            <a:r>
              <a:rPr lang="cs-CZ" altLang="cs-CZ" sz="2800" dirty="0" smtClean="0">
                <a:solidFill>
                  <a:srgbClr val="0000CC"/>
                </a:solidFill>
                <a:latin typeface="+mn-lt"/>
              </a:rPr>
              <a:t> </a:t>
            </a:r>
            <a:r>
              <a:rPr lang="cs-CZ" altLang="cs-CZ" sz="2600" dirty="0" smtClean="0">
                <a:solidFill>
                  <a:schemeClr val="accent3"/>
                </a:solidFill>
                <a:latin typeface="+mn-lt"/>
              </a:rPr>
              <a:t>o jednoznačné určení varianty při použití variantní vlakové cesty nebo </a:t>
            </a:r>
            <a:r>
              <a:rPr lang="cs-CZ" altLang="cs-CZ" sz="2600" dirty="0" err="1" smtClean="0">
                <a:solidFill>
                  <a:schemeClr val="accent3"/>
                </a:solidFill>
                <a:latin typeface="+mn-lt"/>
              </a:rPr>
              <a:t>je</a:t>
            </a:r>
            <a:r>
              <a:rPr lang="cs-CZ" altLang="cs-CZ" sz="2600" dirty="0" smtClean="0">
                <a:solidFill>
                  <a:schemeClr val="accent3"/>
                </a:solidFill>
                <a:latin typeface="+mn-lt"/>
              </a:rPr>
              <a:t>‑li vlaková cesta složena z více dílčích vlakových cest, např. takto:</a:t>
            </a:r>
            <a:r>
              <a:rPr lang="cs-CZ" altLang="cs-CZ" sz="2800" dirty="0" smtClean="0">
                <a:solidFill>
                  <a:srgbClr val="0000CC"/>
                </a:solidFill>
                <a:latin typeface="+mn-lt"/>
              </a:rPr>
              <a:t> </a:t>
            </a:r>
            <a:r>
              <a:rPr lang="cs-CZ" altLang="cs-CZ" sz="2400" i="1" dirty="0" smtClean="0">
                <a:solidFill>
                  <a:srgbClr val="FF3300"/>
                </a:solidFill>
                <a:latin typeface="+mn-lt"/>
              </a:rPr>
              <a:t>„Vlak 506 přes výhybku 27 na sedmou kolej.“</a:t>
            </a:r>
            <a:r>
              <a:rPr lang="cs-CZ" altLang="cs-CZ" sz="2400" dirty="0" smtClean="0">
                <a:solidFill>
                  <a:srgbClr val="FF3300"/>
                </a:solidFill>
                <a:latin typeface="+mn-lt"/>
              </a:rPr>
              <a:t>, </a:t>
            </a:r>
            <a:r>
              <a:rPr lang="cs-CZ" altLang="cs-CZ" sz="2400" i="1" dirty="0" smtClean="0">
                <a:solidFill>
                  <a:srgbClr val="FF3300"/>
                </a:solidFill>
                <a:latin typeface="+mn-lt"/>
              </a:rPr>
              <a:t>„Vlak 67 561 ze sedmé koleje po koleji jedna a (po koleji první a).“</a:t>
            </a:r>
          </a:p>
          <a:p>
            <a:pPr marL="0" indent="0"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cs-CZ" altLang="cs-CZ" b="0" dirty="0" smtClean="0">
                <a:solidFill>
                  <a:srgbClr val="000000"/>
                </a:solidFill>
                <a:latin typeface="+mn-lt"/>
              </a:rPr>
              <a:t>Upřesňující znění pro stanice se složitými poměry musí být uvedena v ZDD</a:t>
            </a:r>
          </a:p>
          <a:p>
            <a:pPr marL="0" indent="0"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cs-CZ" altLang="cs-CZ" sz="2600" dirty="0" smtClean="0">
                <a:solidFill>
                  <a:schemeClr val="accent3"/>
                </a:solidFill>
                <a:latin typeface="+mn-lt"/>
              </a:rPr>
              <a:t>Jde‑li </a:t>
            </a:r>
            <a:r>
              <a:rPr lang="cs-CZ" altLang="cs-CZ" sz="2600" dirty="0" smtClean="0">
                <a:solidFill>
                  <a:schemeClr val="accent3"/>
                </a:solidFill>
                <a:latin typeface="+mn-lt"/>
              </a:rPr>
              <a:t>o vlak s nezavěšeným postrkem, doplní se příkaz za číslem vlaku slovy </a:t>
            </a:r>
            <a:r>
              <a:rPr lang="cs-CZ" altLang="cs-CZ" sz="2600" i="1" dirty="0" smtClean="0">
                <a:solidFill>
                  <a:schemeClr val="tx2"/>
                </a:solidFill>
                <a:latin typeface="+mn-lt"/>
              </a:rPr>
              <a:t>„s nezavěšeným postrkem“</a:t>
            </a:r>
            <a:r>
              <a:rPr lang="cs-CZ" altLang="cs-CZ" sz="2600" dirty="0" smtClean="0">
                <a:solidFill>
                  <a:schemeClr val="tx2"/>
                </a:solidFill>
                <a:latin typeface="+mn-lt"/>
              </a:rPr>
              <a:t>.</a:t>
            </a:r>
            <a:endParaRPr lang="en-GB" altLang="cs-CZ" sz="2600" dirty="0" smtClean="0">
              <a:solidFill>
                <a:schemeClr val="tx2"/>
              </a:solidFill>
              <a:latin typeface="+mn-lt"/>
            </a:endParaRPr>
          </a:p>
          <a:p>
            <a:pPr>
              <a:lnSpc>
                <a:spcPct val="93000"/>
              </a:lnSpc>
              <a:spcBef>
                <a:spcPts val="700"/>
              </a:spcBef>
              <a:buClr>
                <a:srgbClr val="002060"/>
              </a:buClr>
              <a:buSzPct val="100000"/>
              <a:buFont typeface="Arial" pitchFamily="34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cs-CZ" altLang="cs-CZ" sz="2800" dirty="0" smtClean="0"/>
          </a:p>
          <a:p>
            <a:pPr>
              <a:buNone/>
            </a:pPr>
            <a:endParaRPr lang="cs-CZ" sz="28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>
          <a:xfrm>
            <a:off x="251520" y="6328618"/>
            <a:ext cx="5606364" cy="360363"/>
          </a:xfrm>
        </p:spPr>
        <p:txBody>
          <a:bodyPr/>
          <a:lstStyle/>
          <a:p>
            <a:pPr eaLnBrk="1" hangingPunct="1"/>
            <a:endParaRPr lang="cs-CZ" dirty="0" smtClean="0">
              <a:latin typeface="Arial" charset="0"/>
              <a:cs typeface="Arial" charset="0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4"/>
          </p:nvPr>
        </p:nvSpPr>
        <p:spPr>
          <a:xfrm>
            <a:off x="513567" y="692473"/>
            <a:ext cx="8234897" cy="504279"/>
          </a:xfrm>
        </p:spPr>
        <p:txBody>
          <a:bodyPr/>
          <a:lstStyle/>
          <a:p>
            <a:pPr algn="l"/>
            <a:r>
              <a:rPr lang="en-GB" altLang="cs-CZ" sz="2400" b="1" dirty="0">
                <a:solidFill>
                  <a:schemeClr val="tx2"/>
                </a:solidFill>
                <a:latin typeface="+mj-lt"/>
              </a:rPr>
              <a:t>P</a:t>
            </a:r>
            <a:r>
              <a:rPr lang="cs-CZ" altLang="cs-CZ" sz="2400" b="1" dirty="0" err="1">
                <a:solidFill>
                  <a:schemeClr val="tx2"/>
                </a:solidFill>
                <a:latin typeface="+mj-lt"/>
              </a:rPr>
              <a:t>říkaz</a:t>
            </a:r>
            <a:r>
              <a:rPr lang="cs-CZ" altLang="cs-CZ" sz="2400" b="1" dirty="0">
                <a:solidFill>
                  <a:schemeClr val="tx2"/>
                </a:solidFill>
                <a:latin typeface="+mj-lt"/>
              </a:rPr>
              <a:t> k přípravě </a:t>
            </a:r>
            <a:r>
              <a:rPr lang="en-GB" altLang="cs-CZ" sz="2400" b="1" dirty="0" err="1">
                <a:solidFill>
                  <a:schemeClr val="tx2"/>
                </a:solidFill>
                <a:latin typeface="+mj-lt"/>
              </a:rPr>
              <a:t>vlakové</a:t>
            </a:r>
            <a:r>
              <a:rPr lang="en-GB" altLang="cs-CZ" sz="2400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en-GB" altLang="cs-CZ" sz="2400" b="1" dirty="0" err="1">
                <a:solidFill>
                  <a:schemeClr val="tx2"/>
                </a:solidFill>
                <a:latin typeface="+mj-lt"/>
              </a:rPr>
              <a:t>cesty</a:t>
            </a:r>
            <a:endParaRPr lang="en-GB" altLang="cs-CZ" sz="2400" b="1" dirty="0">
              <a:solidFill>
                <a:schemeClr val="tx2"/>
              </a:solidFill>
              <a:latin typeface="+mj-lt"/>
            </a:endParaRPr>
          </a:p>
          <a:p>
            <a:r>
              <a:rPr lang="cs-CZ" altLang="cs-CZ" dirty="0" smtClean="0"/>
              <a:t/>
            </a:r>
            <a:br>
              <a:rPr lang="cs-CZ" altLang="cs-CZ" dirty="0" smtClean="0"/>
            </a:b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6ACA1DB8-D73E-4115-AD21-8C75BC5BFE96}" type="slidenum">
              <a:rPr lang="cs-CZ" smtClean="0"/>
              <a:pPr>
                <a:defRPr/>
              </a:pPr>
              <a:t>28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6003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93000"/>
              </a:lnSpc>
              <a:spcBef>
                <a:spcPts val="700"/>
              </a:spcBef>
              <a:buClr>
                <a:srgbClr val="002060"/>
              </a:buClr>
              <a:buSzPct val="100000"/>
              <a:buFont typeface="Arial" pitchFamily="34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cs-CZ" altLang="cs-CZ" sz="2800" dirty="0" smtClean="0">
                <a:solidFill>
                  <a:srgbClr val="000000"/>
                </a:solidFill>
                <a:latin typeface="+mn-lt"/>
              </a:rPr>
              <a:t>Pro odjezd vlaku </a:t>
            </a:r>
            <a:r>
              <a:rPr lang="cs-CZ" altLang="cs-CZ" sz="2800" b="0" dirty="0" smtClean="0">
                <a:solidFill>
                  <a:srgbClr val="000000"/>
                </a:solidFill>
                <a:latin typeface="+mn-lt"/>
              </a:rPr>
              <a:t>se příkaz k přípravě vlakové cesty smí dát</a:t>
            </a:r>
            <a:r>
              <a:rPr lang="cs-CZ" altLang="cs-CZ" sz="2800" dirty="0" smtClean="0">
                <a:solidFill>
                  <a:srgbClr val="0000CC"/>
                </a:solidFill>
                <a:latin typeface="+mn-lt"/>
              </a:rPr>
              <a:t> </a:t>
            </a:r>
            <a:r>
              <a:rPr lang="cs-CZ" altLang="cs-CZ" sz="2800" dirty="0" smtClean="0">
                <a:solidFill>
                  <a:schemeClr val="accent3"/>
                </a:solidFill>
                <a:latin typeface="+mn-lt"/>
              </a:rPr>
              <a:t>výhybkáři, který byl přítomen při přípravě vlakové cesty pro jeho vjezd, </a:t>
            </a:r>
            <a:endParaRPr lang="cs-CZ" altLang="cs-CZ" sz="2800" dirty="0" smtClean="0">
              <a:solidFill>
                <a:schemeClr val="accent3"/>
              </a:solidFill>
              <a:latin typeface="+mn-lt"/>
            </a:endParaRPr>
          </a:p>
          <a:p>
            <a:pPr marL="0" indent="0" algn="just">
              <a:lnSpc>
                <a:spcPct val="93000"/>
              </a:lnSpc>
              <a:spcBef>
                <a:spcPts val="700"/>
              </a:spcBef>
              <a:buClr>
                <a:srgbClr val="002060"/>
              </a:buClr>
              <a:buSzPct val="100000"/>
              <a:buFont typeface="Arial" pitchFamily="34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cs-CZ" altLang="cs-CZ" sz="2800" dirty="0">
              <a:solidFill>
                <a:schemeClr val="accent3"/>
              </a:solidFill>
              <a:latin typeface="+mn-lt"/>
            </a:endParaRPr>
          </a:p>
          <a:p>
            <a:pPr marL="0" indent="0" algn="just">
              <a:lnSpc>
                <a:spcPct val="93000"/>
              </a:lnSpc>
              <a:spcBef>
                <a:spcPts val="700"/>
              </a:spcBef>
              <a:buClr>
                <a:srgbClr val="002060"/>
              </a:buClr>
              <a:buSzPct val="100000"/>
              <a:buFont typeface="Arial" pitchFamily="34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cs-CZ" altLang="cs-CZ" sz="2800" u="sng" dirty="0" smtClean="0">
                <a:solidFill>
                  <a:schemeClr val="tx2"/>
                </a:solidFill>
                <a:latin typeface="+mn-lt"/>
              </a:rPr>
              <a:t>i </a:t>
            </a:r>
            <a:r>
              <a:rPr lang="cs-CZ" altLang="cs-CZ" sz="2800" u="sng" dirty="0" smtClean="0">
                <a:solidFill>
                  <a:schemeClr val="tx2"/>
                </a:solidFill>
                <a:latin typeface="+mn-lt"/>
              </a:rPr>
              <a:t>jen obsluhou zabezpečovacího </a:t>
            </a:r>
            <a:r>
              <a:rPr lang="cs-CZ" altLang="cs-CZ" sz="2800" u="sng" dirty="0" smtClean="0">
                <a:solidFill>
                  <a:schemeClr val="tx2"/>
                </a:solidFill>
                <a:latin typeface="+mn-lt"/>
              </a:rPr>
              <a:t>zařízení.</a:t>
            </a:r>
            <a:r>
              <a:rPr lang="cs-CZ" altLang="cs-CZ" sz="2800" u="sng" dirty="0" smtClean="0">
                <a:solidFill>
                  <a:srgbClr val="0000CC"/>
                </a:solidFill>
                <a:latin typeface="+mn-lt"/>
              </a:rPr>
              <a:t> </a:t>
            </a:r>
            <a:endParaRPr lang="cs-CZ" sz="2800" u="sng" dirty="0">
              <a:latin typeface="+mn-lt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>
          <a:xfrm>
            <a:off x="251520" y="6328618"/>
            <a:ext cx="5606364" cy="360363"/>
          </a:xfrm>
        </p:spPr>
        <p:txBody>
          <a:bodyPr/>
          <a:lstStyle/>
          <a:p>
            <a:pPr eaLnBrk="1" hangingPunct="1"/>
            <a:endParaRPr lang="cs-CZ" dirty="0" smtClean="0">
              <a:latin typeface="Arial" charset="0"/>
              <a:cs typeface="Arial" charset="0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4"/>
          </p:nvPr>
        </p:nvSpPr>
        <p:spPr>
          <a:xfrm>
            <a:off x="425885" y="692473"/>
            <a:ext cx="8322579" cy="504279"/>
          </a:xfrm>
        </p:spPr>
        <p:txBody>
          <a:bodyPr/>
          <a:lstStyle/>
          <a:p>
            <a:pPr algn="l"/>
            <a:r>
              <a:rPr lang="en-GB" altLang="cs-CZ" sz="2400" b="1" dirty="0" err="1">
                <a:solidFill>
                  <a:schemeClr val="tx2"/>
                </a:solidFill>
                <a:latin typeface="+mj-lt"/>
              </a:rPr>
              <a:t>Pří</a:t>
            </a:r>
            <a:r>
              <a:rPr lang="cs-CZ" altLang="cs-CZ" sz="2400" b="1" dirty="0">
                <a:solidFill>
                  <a:schemeClr val="tx2"/>
                </a:solidFill>
                <a:latin typeface="+mj-lt"/>
              </a:rPr>
              <a:t>kaz k přípravě</a:t>
            </a:r>
            <a:r>
              <a:rPr lang="en-GB" altLang="cs-CZ" sz="2400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en-GB" altLang="cs-CZ" sz="2400" b="1" dirty="0" err="1">
                <a:solidFill>
                  <a:schemeClr val="tx2"/>
                </a:solidFill>
                <a:latin typeface="+mj-lt"/>
              </a:rPr>
              <a:t>vlakové</a:t>
            </a:r>
            <a:r>
              <a:rPr lang="en-GB" altLang="cs-CZ" sz="2400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en-GB" altLang="cs-CZ" sz="2400" b="1" dirty="0" err="1">
                <a:solidFill>
                  <a:schemeClr val="tx2"/>
                </a:solidFill>
                <a:latin typeface="+mj-lt"/>
              </a:rPr>
              <a:t>cesty</a:t>
            </a:r>
            <a:endParaRPr lang="en-GB" altLang="cs-CZ" sz="2400" b="1" dirty="0">
              <a:solidFill>
                <a:schemeClr val="tx2"/>
              </a:solidFill>
              <a:latin typeface="+mj-lt"/>
            </a:endParaRPr>
          </a:p>
          <a:p>
            <a:r>
              <a:rPr lang="cs-CZ" altLang="cs-CZ" dirty="0" smtClean="0"/>
              <a:t/>
            </a:r>
            <a:br>
              <a:rPr lang="cs-CZ" altLang="cs-CZ" dirty="0" smtClean="0"/>
            </a:b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6ACA1DB8-D73E-4115-AD21-8C75BC5BFE96}" type="slidenum">
              <a:rPr lang="cs-CZ" smtClean="0"/>
              <a:pPr>
                <a:defRPr/>
              </a:pPr>
              <a:t>29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1207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Line 1"/>
          <p:cNvSpPr>
            <a:spLocks noChangeShapeType="1"/>
          </p:cNvSpPr>
          <p:nvPr/>
        </p:nvSpPr>
        <p:spPr bwMode="auto">
          <a:xfrm>
            <a:off x="357188" y="3857625"/>
            <a:ext cx="8572500" cy="1588"/>
          </a:xfrm>
          <a:prstGeom prst="line">
            <a:avLst/>
          </a:prstGeom>
          <a:noFill/>
          <a:ln w="57240">
            <a:solidFill>
              <a:srgbClr val="00206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099" name="Line 2"/>
          <p:cNvSpPr>
            <a:spLocks noChangeShapeType="1"/>
          </p:cNvSpPr>
          <p:nvPr/>
        </p:nvSpPr>
        <p:spPr bwMode="auto">
          <a:xfrm flipV="1">
            <a:off x="2357438" y="3284538"/>
            <a:ext cx="1071562" cy="574675"/>
          </a:xfrm>
          <a:prstGeom prst="line">
            <a:avLst/>
          </a:prstGeom>
          <a:noFill/>
          <a:ln w="28440">
            <a:solidFill>
              <a:srgbClr val="00206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100" name="Line 3"/>
          <p:cNvSpPr>
            <a:spLocks noChangeShapeType="1"/>
          </p:cNvSpPr>
          <p:nvPr/>
        </p:nvSpPr>
        <p:spPr bwMode="auto">
          <a:xfrm>
            <a:off x="3429000" y="3286125"/>
            <a:ext cx="2714625" cy="1588"/>
          </a:xfrm>
          <a:prstGeom prst="line">
            <a:avLst/>
          </a:prstGeom>
          <a:noFill/>
          <a:ln w="28440">
            <a:solidFill>
              <a:srgbClr val="00206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101" name="Line 4"/>
          <p:cNvSpPr>
            <a:spLocks noChangeShapeType="1"/>
          </p:cNvSpPr>
          <p:nvPr/>
        </p:nvSpPr>
        <p:spPr bwMode="auto">
          <a:xfrm>
            <a:off x="6143625" y="3286125"/>
            <a:ext cx="1000125" cy="571500"/>
          </a:xfrm>
          <a:prstGeom prst="line">
            <a:avLst/>
          </a:prstGeom>
          <a:noFill/>
          <a:ln w="28440">
            <a:solidFill>
              <a:srgbClr val="00206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102" name="Freeform 5"/>
          <p:cNvSpPr>
            <a:spLocks noChangeArrowheads="1"/>
          </p:cNvSpPr>
          <p:nvPr/>
        </p:nvSpPr>
        <p:spPr bwMode="auto">
          <a:xfrm>
            <a:off x="1143000" y="4143375"/>
            <a:ext cx="428625" cy="71438"/>
          </a:xfrm>
          <a:custGeom>
            <a:avLst/>
            <a:gdLst>
              <a:gd name="T0" fmla="*/ 56814 w 428625"/>
              <a:gd name="T1" fmla="*/ 27318 h 71438"/>
              <a:gd name="T2" fmla="*/ 371811 w 428625"/>
              <a:gd name="T3" fmla="*/ 27318 h 71438"/>
              <a:gd name="T4" fmla="*/ 371811 w 428625"/>
              <a:gd name="T5" fmla="*/ 44120 h 71438"/>
              <a:gd name="T6" fmla="*/ 56814 w 428625"/>
              <a:gd name="T7" fmla="*/ 44120 h 71438"/>
              <a:gd name="T8" fmla="*/ 56814 w 428625"/>
              <a:gd name="T9" fmla="*/ 27318 h 714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8625"/>
              <a:gd name="T16" fmla="*/ 0 h 71438"/>
              <a:gd name="T17" fmla="*/ 428625 w 428625"/>
              <a:gd name="T18" fmla="*/ 71438 h 7143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8625" h="71438">
                <a:moveTo>
                  <a:pt x="56814" y="27318"/>
                </a:moveTo>
                <a:lnTo>
                  <a:pt x="371811" y="27318"/>
                </a:lnTo>
                <a:lnTo>
                  <a:pt x="371811" y="44120"/>
                </a:lnTo>
                <a:lnTo>
                  <a:pt x="56814" y="44120"/>
                </a:lnTo>
                <a:lnTo>
                  <a:pt x="56814" y="27318"/>
                </a:lnTo>
                <a:close/>
              </a:path>
            </a:pathLst>
          </a:custGeom>
          <a:solidFill>
            <a:srgbClr val="4F81BD"/>
          </a:solidFill>
          <a:ln w="25560">
            <a:solidFill>
              <a:srgbClr val="385D8A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103" name="AutoShape 6"/>
          <p:cNvSpPr>
            <a:spLocks noChangeArrowheads="1"/>
          </p:cNvSpPr>
          <p:nvPr/>
        </p:nvSpPr>
        <p:spPr bwMode="auto">
          <a:xfrm>
            <a:off x="1500188" y="4071938"/>
            <a:ext cx="214312" cy="214312"/>
          </a:xfrm>
          <a:prstGeom prst="flowChartConnector">
            <a:avLst/>
          </a:prstGeom>
          <a:solidFill>
            <a:srgbClr val="00CC00"/>
          </a:solidFill>
          <a:ln w="25560">
            <a:solidFill>
              <a:srgbClr val="385D8A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StarSymbol"/>
              <a:buNone/>
            </a:pPr>
            <a:endParaRPr lang="cs-CZ" altLang="cs-CZ"/>
          </a:p>
        </p:txBody>
      </p:sp>
      <p:sp>
        <p:nvSpPr>
          <p:cNvPr id="4104" name="Freeform 7"/>
          <p:cNvSpPr>
            <a:spLocks noChangeArrowheads="1"/>
          </p:cNvSpPr>
          <p:nvPr/>
        </p:nvSpPr>
        <p:spPr bwMode="auto">
          <a:xfrm>
            <a:off x="5572125" y="3429000"/>
            <a:ext cx="428625" cy="71438"/>
          </a:xfrm>
          <a:custGeom>
            <a:avLst/>
            <a:gdLst>
              <a:gd name="T0" fmla="*/ 56814 w 428625"/>
              <a:gd name="T1" fmla="*/ 27318 h 71438"/>
              <a:gd name="T2" fmla="*/ 371811 w 428625"/>
              <a:gd name="T3" fmla="*/ 27318 h 71438"/>
              <a:gd name="T4" fmla="*/ 371811 w 428625"/>
              <a:gd name="T5" fmla="*/ 44120 h 71438"/>
              <a:gd name="T6" fmla="*/ 56814 w 428625"/>
              <a:gd name="T7" fmla="*/ 44120 h 71438"/>
              <a:gd name="T8" fmla="*/ 56814 w 428625"/>
              <a:gd name="T9" fmla="*/ 27318 h 714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8625"/>
              <a:gd name="T16" fmla="*/ 0 h 71438"/>
              <a:gd name="T17" fmla="*/ 428625 w 428625"/>
              <a:gd name="T18" fmla="*/ 71438 h 7143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8625" h="71438">
                <a:moveTo>
                  <a:pt x="56814" y="27318"/>
                </a:moveTo>
                <a:lnTo>
                  <a:pt x="371811" y="27318"/>
                </a:lnTo>
                <a:lnTo>
                  <a:pt x="371811" y="44120"/>
                </a:lnTo>
                <a:lnTo>
                  <a:pt x="56814" y="44120"/>
                </a:lnTo>
                <a:lnTo>
                  <a:pt x="56814" y="27318"/>
                </a:lnTo>
                <a:close/>
              </a:path>
            </a:pathLst>
          </a:custGeom>
          <a:solidFill>
            <a:srgbClr val="4F81BD"/>
          </a:solidFill>
          <a:ln w="25560">
            <a:solidFill>
              <a:srgbClr val="385D8A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105" name="AutoShape 8"/>
          <p:cNvSpPr>
            <a:spLocks noChangeArrowheads="1"/>
          </p:cNvSpPr>
          <p:nvPr/>
        </p:nvSpPr>
        <p:spPr bwMode="auto">
          <a:xfrm>
            <a:off x="5929313" y="3357563"/>
            <a:ext cx="214312" cy="214312"/>
          </a:xfrm>
          <a:prstGeom prst="flowChartConnector">
            <a:avLst/>
          </a:prstGeom>
          <a:solidFill>
            <a:srgbClr val="FF0000"/>
          </a:solidFill>
          <a:ln w="25560">
            <a:solidFill>
              <a:srgbClr val="385D8A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StarSymbol"/>
              <a:buNone/>
            </a:pPr>
            <a:endParaRPr lang="cs-CZ" altLang="cs-CZ"/>
          </a:p>
        </p:txBody>
      </p:sp>
      <p:sp>
        <p:nvSpPr>
          <p:cNvPr id="4106" name="Freeform 9"/>
          <p:cNvSpPr>
            <a:spLocks noChangeArrowheads="1"/>
          </p:cNvSpPr>
          <p:nvPr/>
        </p:nvSpPr>
        <p:spPr bwMode="auto">
          <a:xfrm>
            <a:off x="6286500" y="4143375"/>
            <a:ext cx="428625" cy="71438"/>
          </a:xfrm>
          <a:custGeom>
            <a:avLst/>
            <a:gdLst>
              <a:gd name="T0" fmla="*/ 56814 w 428625"/>
              <a:gd name="T1" fmla="*/ 27318 h 71438"/>
              <a:gd name="T2" fmla="*/ 371811 w 428625"/>
              <a:gd name="T3" fmla="*/ 27318 h 71438"/>
              <a:gd name="T4" fmla="*/ 371811 w 428625"/>
              <a:gd name="T5" fmla="*/ 44120 h 71438"/>
              <a:gd name="T6" fmla="*/ 56814 w 428625"/>
              <a:gd name="T7" fmla="*/ 44120 h 71438"/>
              <a:gd name="T8" fmla="*/ 56814 w 428625"/>
              <a:gd name="T9" fmla="*/ 27318 h 714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8625"/>
              <a:gd name="T16" fmla="*/ 0 h 71438"/>
              <a:gd name="T17" fmla="*/ 428625 w 428625"/>
              <a:gd name="T18" fmla="*/ 71438 h 7143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8625" h="71438">
                <a:moveTo>
                  <a:pt x="56814" y="27318"/>
                </a:moveTo>
                <a:lnTo>
                  <a:pt x="371811" y="27318"/>
                </a:lnTo>
                <a:lnTo>
                  <a:pt x="371811" y="44120"/>
                </a:lnTo>
                <a:lnTo>
                  <a:pt x="56814" y="44120"/>
                </a:lnTo>
                <a:lnTo>
                  <a:pt x="56814" y="27318"/>
                </a:lnTo>
                <a:close/>
              </a:path>
            </a:pathLst>
          </a:custGeom>
          <a:solidFill>
            <a:srgbClr val="4F81BD"/>
          </a:solidFill>
          <a:ln w="25560">
            <a:solidFill>
              <a:srgbClr val="385D8A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107" name="AutoShape 10"/>
          <p:cNvSpPr>
            <a:spLocks noChangeArrowheads="1"/>
          </p:cNvSpPr>
          <p:nvPr/>
        </p:nvSpPr>
        <p:spPr bwMode="auto">
          <a:xfrm>
            <a:off x="6643688" y="4071938"/>
            <a:ext cx="214312" cy="214312"/>
          </a:xfrm>
          <a:prstGeom prst="flowChartConnector">
            <a:avLst/>
          </a:prstGeom>
          <a:solidFill>
            <a:srgbClr val="00CC00"/>
          </a:solidFill>
          <a:ln w="25560">
            <a:solidFill>
              <a:srgbClr val="385D8A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StarSymbol"/>
              <a:buNone/>
            </a:pPr>
            <a:endParaRPr lang="cs-CZ" altLang="cs-CZ"/>
          </a:p>
        </p:txBody>
      </p:sp>
      <p:sp>
        <p:nvSpPr>
          <p:cNvPr id="4108" name="AutoShape 11"/>
          <p:cNvSpPr>
            <a:spLocks noChangeArrowheads="1"/>
          </p:cNvSpPr>
          <p:nvPr/>
        </p:nvSpPr>
        <p:spPr bwMode="auto">
          <a:xfrm rot="10140000">
            <a:off x="7664450" y="3522663"/>
            <a:ext cx="214313" cy="214312"/>
          </a:xfrm>
          <a:prstGeom prst="flowChartConnector">
            <a:avLst/>
          </a:prstGeom>
          <a:solidFill>
            <a:srgbClr val="FF0000"/>
          </a:solidFill>
          <a:ln w="25560">
            <a:solidFill>
              <a:srgbClr val="385D8A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StarSymbol"/>
              <a:buNone/>
            </a:pPr>
            <a:endParaRPr lang="cs-CZ" altLang="cs-CZ"/>
          </a:p>
        </p:txBody>
      </p:sp>
      <p:sp>
        <p:nvSpPr>
          <p:cNvPr id="4109" name="Freeform 12"/>
          <p:cNvSpPr>
            <a:spLocks noChangeArrowheads="1"/>
          </p:cNvSpPr>
          <p:nvPr/>
        </p:nvSpPr>
        <p:spPr bwMode="auto">
          <a:xfrm>
            <a:off x="7786688" y="3571875"/>
            <a:ext cx="428625" cy="71438"/>
          </a:xfrm>
          <a:custGeom>
            <a:avLst/>
            <a:gdLst>
              <a:gd name="T0" fmla="*/ 56814 w 428625"/>
              <a:gd name="T1" fmla="*/ 27318 h 71438"/>
              <a:gd name="T2" fmla="*/ 371811 w 428625"/>
              <a:gd name="T3" fmla="*/ 27318 h 71438"/>
              <a:gd name="T4" fmla="*/ 371811 w 428625"/>
              <a:gd name="T5" fmla="*/ 44120 h 71438"/>
              <a:gd name="T6" fmla="*/ 56814 w 428625"/>
              <a:gd name="T7" fmla="*/ 44120 h 71438"/>
              <a:gd name="T8" fmla="*/ 56814 w 428625"/>
              <a:gd name="T9" fmla="*/ 27318 h 714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8625"/>
              <a:gd name="T16" fmla="*/ 0 h 71438"/>
              <a:gd name="T17" fmla="*/ 428625 w 428625"/>
              <a:gd name="T18" fmla="*/ 71438 h 7143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8625" h="71438">
                <a:moveTo>
                  <a:pt x="56814" y="27318"/>
                </a:moveTo>
                <a:lnTo>
                  <a:pt x="371811" y="27318"/>
                </a:lnTo>
                <a:lnTo>
                  <a:pt x="371811" y="44120"/>
                </a:lnTo>
                <a:lnTo>
                  <a:pt x="56814" y="44120"/>
                </a:lnTo>
                <a:lnTo>
                  <a:pt x="56814" y="27318"/>
                </a:lnTo>
                <a:close/>
              </a:path>
            </a:pathLst>
          </a:custGeom>
          <a:solidFill>
            <a:srgbClr val="4F81BD"/>
          </a:solidFill>
          <a:ln w="25560">
            <a:solidFill>
              <a:srgbClr val="385D8A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110" name="Text Box 13"/>
          <p:cNvSpPr txBox="1">
            <a:spLocks noChangeArrowheads="1"/>
          </p:cNvSpPr>
          <p:nvPr/>
        </p:nvSpPr>
        <p:spPr bwMode="auto">
          <a:xfrm>
            <a:off x="500063" y="752067"/>
            <a:ext cx="8229600" cy="135178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93000"/>
              </a:lnSpc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cs-CZ" sz="4400" dirty="0" err="1">
                <a:solidFill>
                  <a:schemeClr val="accent3"/>
                </a:solidFill>
              </a:rPr>
              <a:t>Vlaková</a:t>
            </a:r>
            <a:r>
              <a:rPr lang="en-GB" altLang="cs-CZ" sz="4400" dirty="0">
                <a:solidFill>
                  <a:schemeClr val="accent3"/>
                </a:solidFill>
              </a:rPr>
              <a:t> </a:t>
            </a:r>
            <a:r>
              <a:rPr lang="en-GB" altLang="cs-CZ" sz="4400" dirty="0" err="1">
                <a:solidFill>
                  <a:schemeClr val="accent3"/>
                </a:solidFill>
              </a:rPr>
              <a:t>cesta</a:t>
            </a:r>
            <a:r>
              <a:rPr lang="en-GB" altLang="cs-CZ" sz="4400" dirty="0">
                <a:solidFill>
                  <a:schemeClr val="accent3"/>
                </a:solidFill>
              </a:rPr>
              <a:t> pro</a:t>
            </a:r>
            <a:br>
              <a:rPr lang="en-GB" altLang="cs-CZ" sz="4400" dirty="0">
                <a:solidFill>
                  <a:schemeClr val="accent3"/>
                </a:solidFill>
              </a:rPr>
            </a:br>
            <a:r>
              <a:rPr lang="en-GB" altLang="cs-CZ" sz="4400" b="1" dirty="0" err="1">
                <a:solidFill>
                  <a:schemeClr val="accent3"/>
                </a:solidFill>
              </a:rPr>
              <a:t>projíždějící</a:t>
            </a:r>
            <a:r>
              <a:rPr lang="en-GB" altLang="cs-CZ" sz="4400" dirty="0">
                <a:solidFill>
                  <a:schemeClr val="accent3"/>
                </a:solidFill>
              </a:rPr>
              <a:t> </a:t>
            </a:r>
            <a:r>
              <a:rPr lang="en-GB" altLang="cs-CZ" sz="4400" dirty="0" err="1">
                <a:solidFill>
                  <a:schemeClr val="accent3"/>
                </a:solidFill>
              </a:rPr>
              <a:t>vlak</a:t>
            </a:r>
            <a:endParaRPr lang="en-GB" altLang="cs-CZ" sz="4400" dirty="0">
              <a:solidFill>
                <a:schemeClr val="accent3"/>
              </a:solidFill>
            </a:endParaRPr>
          </a:p>
        </p:txBody>
      </p:sp>
      <p:sp>
        <p:nvSpPr>
          <p:cNvPr id="25614" name="AutoShape 14"/>
          <p:cNvSpPr>
            <a:spLocks noChangeArrowheads="1"/>
          </p:cNvSpPr>
          <p:nvPr/>
        </p:nvSpPr>
        <p:spPr bwMode="auto">
          <a:xfrm>
            <a:off x="1214438" y="3786188"/>
            <a:ext cx="7000875" cy="46037"/>
          </a:xfrm>
          <a:prstGeom prst="rightArrow">
            <a:avLst>
              <a:gd name="adj1" fmla="val 50000"/>
              <a:gd name="adj2" fmla="val 49986"/>
            </a:avLst>
          </a:prstGeom>
          <a:solidFill>
            <a:srgbClr val="FF33CC"/>
          </a:solidFill>
          <a:ln w="76320">
            <a:solidFill>
              <a:srgbClr val="FF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StarSymbol"/>
              <a:buNone/>
            </a:pPr>
            <a:endParaRPr lang="cs-CZ" altLang="cs-CZ"/>
          </a:p>
        </p:txBody>
      </p:sp>
      <p:sp>
        <p:nvSpPr>
          <p:cNvPr id="4112" name="AutoShape 15"/>
          <p:cNvSpPr>
            <a:spLocks noChangeArrowheads="1"/>
          </p:cNvSpPr>
          <p:nvPr/>
        </p:nvSpPr>
        <p:spPr bwMode="auto">
          <a:xfrm rot="10140000">
            <a:off x="3522663" y="2951163"/>
            <a:ext cx="214312" cy="214312"/>
          </a:xfrm>
          <a:prstGeom prst="flowChartConnector">
            <a:avLst/>
          </a:prstGeom>
          <a:solidFill>
            <a:srgbClr val="FF0000"/>
          </a:solidFill>
          <a:ln w="25560">
            <a:solidFill>
              <a:srgbClr val="385D8A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StarSymbol"/>
              <a:buNone/>
            </a:pPr>
            <a:endParaRPr lang="cs-CZ" altLang="cs-CZ"/>
          </a:p>
        </p:txBody>
      </p:sp>
      <p:sp>
        <p:nvSpPr>
          <p:cNvPr id="4113" name="Freeform 16"/>
          <p:cNvSpPr>
            <a:spLocks noChangeArrowheads="1"/>
          </p:cNvSpPr>
          <p:nvPr/>
        </p:nvSpPr>
        <p:spPr bwMode="auto">
          <a:xfrm>
            <a:off x="3714750" y="3000375"/>
            <a:ext cx="428625" cy="71438"/>
          </a:xfrm>
          <a:custGeom>
            <a:avLst/>
            <a:gdLst>
              <a:gd name="T0" fmla="*/ 56814 w 428625"/>
              <a:gd name="T1" fmla="*/ 27318 h 71438"/>
              <a:gd name="T2" fmla="*/ 371811 w 428625"/>
              <a:gd name="T3" fmla="*/ 27318 h 71438"/>
              <a:gd name="T4" fmla="*/ 371811 w 428625"/>
              <a:gd name="T5" fmla="*/ 44120 h 71438"/>
              <a:gd name="T6" fmla="*/ 56814 w 428625"/>
              <a:gd name="T7" fmla="*/ 44120 h 71438"/>
              <a:gd name="T8" fmla="*/ 56814 w 428625"/>
              <a:gd name="T9" fmla="*/ 27318 h 714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8625"/>
              <a:gd name="T16" fmla="*/ 0 h 71438"/>
              <a:gd name="T17" fmla="*/ 428625 w 428625"/>
              <a:gd name="T18" fmla="*/ 71438 h 7143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8625" h="71438">
                <a:moveTo>
                  <a:pt x="56814" y="27318"/>
                </a:moveTo>
                <a:lnTo>
                  <a:pt x="371811" y="27318"/>
                </a:lnTo>
                <a:lnTo>
                  <a:pt x="371811" y="44120"/>
                </a:lnTo>
                <a:lnTo>
                  <a:pt x="56814" y="44120"/>
                </a:lnTo>
                <a:lnTo>
                  <a:pt x="56814" y="27318"/>
                </a:lnTo>
                <a:close/>
              </a:path>
            </a:pathLst>
          </a:custGeom>
          <a:solidFill>
            <a:srgbClr val="4F81BD"/>
          </a:solidFill>
          <a:ln w="25560">
            <a:solidFill>
              <a:srgbClr val="385D8A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114" name="AutoShape 17"/>
          <p:cNvSpPr>
            <a:spLocks noChangeArrowheads="1"/>
          </p:cNvSpPr>
          <p:nvPr/>
        </p:nvSpPr>
        <p:spPr bwMode="auto">
          <a:xfrm rot="10140000">
            <a:off x="3379788" y="3451225"/>
            <a:ext cx="214312" cy="214313"/>
          </a:xfrm>
          <a:prstGeom prst="flowChartConnector">
            <a:avLst/>
          </a:prstGeom>
          <a:solidFill>
            <a:srgbClr val="FF0000"/>
          </a:solidFill>
          <a:ln w="25560">
            <a:solidFill>
              <a:srgbClr val="385D8A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StarSymbol"/>
              <a:buNone/>
            </a:pPr>
            <a:endParaRPr lang="cs-CZ" altLang="cs-CZ"/>
          </a:p>
        </p:txBody>
      </p:sp>
      <p:sp>
        <p:nvSpPr>
          <p:cNvPr id="4115" name="Freeform 18"/>
          <p:cNvSpPr>
            <a:spLocks noChangeArrowheads="1"/>
          </p:cNvSpPr>
          <p:nvPr/>
        </p:nvSpPr>
        <p:spPr bwMode="auto">
          <a:xfrm>
            <a:off x="3500438" y="3500438"/>
            <a:ext cx="428625" cy="71437"/>
          </a:xfrm>
          <a:custGeom>
            <a:avLst/>
            <a:gdLst>
              <a:gd name="T0" fmla="*/ 56814 w 428625"/>
              <a:gd name="T1" fmla="*/ 27318 h 71437"/>
              <a:gd name="T2" fmla="*/ 371811 w 428625"/>
              <a:gd name="T3" fmla="*/ 27318 h 71437"/>
              <a:gd name="T4" fmla="*/ 371811 w 428625"/>
              <a:gd name="T5" fmla="*/ 44119 h 71437"/>
              <a:gd name="T6" fmla="*/ 56814 w 428625"/>
              <a:gd name="T7" fmla="*/ 44119 h 71437"/>
              <a:gd name="T8" fmla="*/ 56814 w 428625"/>
              <a:gd name="T9" fmla="*/ 27318 h 714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8625"/>
              <a:gd name="T16" fmla="*/ 0 h 71437"/>
              <a:gd name="T17" fmla="*/ 428625 w 428625"/>
              <a:gd name="T18" fmla="*/ 71437 h 7143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8625" h="71437">
                <a:moveTo>
                  <a:pt x="56814" y="27318"/>
                </a:moveTo>
                <a:lnTo>
                  <a:pt x="371811" y="27318"/>
                </a:lnTo>
                <a:lnTo>
                  <a:pt x="371811" y="44119"/>
                </a:lnTo>
                <a:lnTo>
                  <a:pt x="56814" y="44119"/>
                </a:lnTo>
                <a:lnTo>
                  <a:pt x="56814" y="27318"/>
                </a:lnTo>
                <a:close/>
              </a:path>
            </a:pathLst>
          </a:custGeom>
          <a:solidFill>
            <a:srgbClr val="4F81BD"/>
          </a:solidFill>
          <a:ln w="25560">
            <a:solidFill>
              <a:srgbClr val="385D8A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116" name="AutoShape 19"/>
          <p:cNvSpPr>
            <a:spLocks noChangeArrowheads="1"/>
          </p:cNvSpPr>
          <p:nvPr/>
        </p:nvSpPr>
        <p:spPr bwMode="auto">
          <a:xfrm>
            <a:off x="428625" y="3429000"/>
            <a:ext cx="714375" cy="357188"/>
          </a:xfrm>
          <a:prstGeom prst="flowChartProcess">
            <a:avLst/>
          </a:prstGeom>
          <a:solidFill>
            <a:srgbClr val="4F81BD"/>
          </a:solidFill>
          <a:ln w="25560">
            <a:solidFill>
              <a:srgbClr val="385D8A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StarSymbol"/>
              <a:buNone/>
            </a:pPr>
            <a:endParaRPr lang="cs-CZ" altLang="cs-CZ"/>
          </a:p>
        </p:txBody>
      </p:sp>
      <p:sp>
        <p:nvSpPr>
          <p:cNvPr id="4117" name="AutoShape 20"/>
          <p:cNvSpPr>
            <a:spLocks noChangeArrowheads="1"/>
          </p:cNvSpPr>
          <p:nvPr/>
        </p:nvSpPr>
        <p:spPr bwMode="auto">
          <a:xfrm>
            <a:off x="857250" y="3143250"/>
            <a:ext cx="285750" cy="285750"/>
          </a:xfrm>
          <a:prstGeom prst="diamond">
            <a:avLst/>
          </a:prstGeom>
          <a:solidFill>
            <a:srgbClr val="4F81BD"/>
          </a:solidFill>
          <a:ln w="25560">
            <a:solidFill>
              <a:srgbClr val="385D8A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StarSymbol"/>
              <a:buNone/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977446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93000"/>
              </a:lnSpc>
              <a:spcBef>
                <a:spcPts val="700"/>
              </a:spcBef>
              <a:buClr>
                <a:srgbClr val="002060"/>
              </a:buClr>
              <a:buSzPct val="100000"/>
              <a:buFont typeface="Arial" pitchFamily="34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cs-CZ" altLang="cs-CZ" sz="2800" u="sng" dirty="0" smtClean="0">
                <a:solidFill>
                  <a:srgbClr val="FF3300"/>
                </a:solidFill>
                <a:latin typeface="+mn-lt"/>
              </a:rPr>
              <a:t>Toto ustanovení nelze použít</a:t>
            </a:r>
            <a:r>
              <a:rPr lang="cs-CZ" altLang="cs-CZ" sz="2800" u="sng" dirty="0" smtClean="0">
                <a:solidFill>
                  <a:srgbClr val="FF3300"/>
                </a:solidFill>
                <a:latin typeface="+mn-lt"/>
              </a:rPr>
              <a:t>:</a:t>
            </a:r>
          </a:p>
          <a:p>
            <a:pPr algn="just">
              <a:lnSpc>
                <a:spcPct val="93000"/>
              </a:lnSpc>
              <a:spcBef>
                <a:spcPts val="700"/>
              </a:spcBef>
              <a:buClr>
                <a:srgbClr val="002060"/>
              </a:buClr>
              <a:buSzPct val="100000"/>
              <a:buFont typeface="Arial" pitchFamily="34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cs-CZ" altLang="cs-CZ" sz="2800" u="sng" dirty="0" smtClean="0">
              <a:solidFill>
                <a:srgbClr val="FF3300"/>
              </a:solidFill>
              <a:latin typeface="+mn-lt"/>
            </a:endParaRPr>
          </a:p>
          <a:p>
            <a: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cs-CZ" altLang="cs-CZ" sz="2200" b="0" dirty="0" smtClean="0">
                <a:solidFill>
                  <a:srgbClr val="000000"/>
                </a:solidFill>
                <a:latin typeface="+mn-lt"/>
              </a:rPr>
              <a:t>je‑li </a:t>
            </a:r>
            <a:r>
              <a:rPr lang="cs-CZ" altLang="cs-CZ" sz="2200" b="0" dirty="0" smtClean="0">
                <a:solidFill>
                  <a:srgbClr val="000000"/>
                </a:solidFill>
                <a:latin typeface="+mn-lt"/>
              </a:rPr>
              <a:t>ve stanici připraven k odjezdu na stejnou trať více než jeden vlak</a:t>
            </a:r>
            <a:r>
              <a:rPr lang="cs-CZ" altLang="cs-CZ" sz="2200" b="0" dirty="0" smtClean="0">
                <a:solidFill>
                  <a:srgbClr val="000000"/>
                </a:solidFill>
                <a:latin typeface="+mn-lt"/>
              </a:rPr>
              <a:t>;</a:t>
            </a:r>
          </a:p>
          <a:p>
            <a:pPr marL="0" indent="0"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cs-CZ" altLang="cs-CZ" sz="2200" b="0" dirty="0" smtClean="0">
              <a:solidFill>
                <a:srgbClr val="000000"/>
              </a:solidFill>
              <a:latin typeface="+mn-lt"/>
            </a:endParaRPr>
          </a:p>
          <a:p>
            <a: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cs-CZ" altLang="cs-CZ" sz="2200" b="0" dirty="0" smtClean="0">
                <a:solidFill>
                  <a:srgbClr val="000000"/>
                </a:solidFill>
                <a:latin typeface="+mn-lt"/>
              </a:rPr>
              <a:t>odjíždí‑li </a:t>
            </a:r>
            <a:r>
              <a:rPr lang="cs-CZ" altLang="cs-CZ" sz="2200" b="0" dirty="0" smtClean="0">
                <a:solidFill>
                  <a:srgbClr val="000000"/>
                </a:solidFill>
                <a:latin typeface="+mn-lt"/>
              </a:rPr>
              <a:t>vlak z jiné koleje, než na kterou vjel</a:t>
            </a:r>
            <a:r>
              <a:rPr lang="cs-CZ" altLang="cs-CZ" sz="2200" b="0" dirty="0" smtClean="0">
                <a:solidFill>
                  <a:srgbClr val="000000"/>
                </a:solidFill>
                <a:latin typeface="+mn-lt"/>
              </a:rPr>
              <a:t>;</a:t>
            </a:r>
          </a:p>
          <a:p>
            <a:pPr marL="0" indent="0"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cs-CZ" altLang="cs-CZ" sz="2200" b="0" dirty="0" smtClean="0">
              <a:solidFill>
                <a:srgbClr val="000000"/>
              </a:solidFill>
              <a:latin typeface="+mn-lt"/>
            </a:endParaRPr>
          </a:p>
          <a:p>
            <a: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cs-CZ" altLang="cs-CZ" sz="2200" b="0" dirty="0" smtClean="0">
                <a:solidFill>
                  <a:srgbClr val="000000"/>
                </a:solidFill>
                <a:latin typeface="+mn-lt"/>
              </a:rPr>
              <a:t>je‑li </a:t>
            </a:r>
            <a:r>
              <a:rPr lang="cs-CZ" altLang="cs-CZ" sz="2200" b="0" dirty="0" smtClean="0">
                <a:solidFill>
                  <a:srgbClr val="000000"/>
                </a:solidFill>
                <a:latin typeface="+mn-lt"/>
              </a:rPr>
              <a:t>na přípravě vlakové cesty zúčastněn i výhybkář, který provedení přípravy vlakové cesty nehlásí obsluhou zabezpečovacího zařízení</a:t>
            </a:r>
            <a:r>
              <a:rPr lang="cs-CZ" altLang="cs-CZ" sz="2200" b="0" dirty="0" smtClean="0">
                <a:solidFill>
                  <a:srgbClr val="000000"/>
                </a:solidFill>
                <a:latin typeface="+mn-lt"/>
              </a:rPr>
              <a:t>;</a:t>
            </a:r>
          </a:p>
          <a:p>
            <a:pPr marL="0" indent="0"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cs-CZ" altLang="cs-CZ" sz="2200" b="0" dirty="0" smtClean="0">
              <a:solidFill>
                <a:srgbClr val="000000"/>
              </a:solidFill>
              <a:latin typeface="+mn-lt"/>
            </a:endParaRPr>
          </a:p>
          <a:p>
            <a: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cs-CZ" altLang="cs-CZ" sz="2200" b="0" dirty="0" smtClean="0">
                <a:solidFill>
                  <a:srgbClr val="000000"/>
                </a:solidFill>
                <a:latin typeface="+mn-lt"/>
              </a:rPr>
              <a:t>je‑li </a:t>
            </a:r>
            <a:r>
              <a:rPr lang="cs-CZ" altLang="cs-CZ" sz="2200" b="0" dirty="0" smtClean="0">
                <a:solidFill>
                  <a:srgbClr val="000000"/>
                </a:solidFill>
                <a:latin typeface="+mn-lt"/>
              </a:rPr>
              <a:t>z příslušné stanice možná jízda po objízdné trase</a:t>
            </a:r>
            <a:endParaRPr lang="cs-CZ" sz="2200" b="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>
          <a:xfrm>
            <a:off x="251520" y="6328618"/>
            <a:ext cx="5606364" cy="360363"/>
          </a:xfrm>
        </p:spPr>
        <p:txBody>
          <a:bodyPr/>
          <a:lstStyle/>
          <a:p>
            <a:pPr eaLnBrk="1" hangingPunct="1"/>
            <a:endParaRPr lang="cs-CZ" dirty="0" smtClean="0">
              <a:latin typeface="Arial" charset="0"/>
              <a:cs typeface="Arial" charset="0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4"/>
          </p:nvPr>
        </p:nvSpPr>
        <p:spPr>
          <a:xfrm>
            <a:off x="463463" y="692473"/>
            <a:ext cx="8285001" cy="504279"/>
          </a:xfrm>
        </p:spPr>
        <p:txBody>
          <a:bodyPr/>
          <a:lstStyle/>
          <a:p>
            <a:pPr algn="l"/>
            <a:r>
              <a:rPr lang="en-GB" altLang="cs-CZ" sz="2400" b="1" dirty="0" err="1">
                <a:solidFill>
                  <a:schemeClr val="tx2"/>
                </a:solidFill>
                <a:latin typeface="+mj-lt"/>
              </a:rPr>
              <a:t>Pří</a:t>
            </a:r>
            <a:r>
              <a:rPr lang="cs-CZ" altLang="cs-CZ" sz="2400" b="1" dirty="0">
                <a:solidFill>
                  <a:schemeClr val="tx2"/>
                </a:solidFill>
                <a:latin typeface="+mj-lt"/>
              </a:rPr>
              <a:t>kaz k přípravě</a:t>
            </a:r>
            <a:r>
              <a:rPr lang="en-GB" altLang="cs-CZ" sz="2400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en-GB" altLang="cs-CZ" sz="2400" b="1" dirty="0" err="1">
                <a:solidFill>
                  <a:schemeClr val="tx2"/>
                </a:solidFill>
                <a:latin typeface="+mj-lt"/>
              </a:rPr>
              <a:t>vlakové</a:t>
            </a:r>
            <a:r>
              <a:rPr lang="en-GB" altLang="cs-CZ" sz="2400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en-GB" altLang="cs-CZ" sz="2400" b="1" dirty="0" err="1">
                <a:solidFill>
                  <a:schemeClr val="tx2"/>
                </a:solidFill>
                <a:latin typeface="+mj-lt"/>
              </a:rPr>
              <a:t>cesty</a:t>
            </a:r>
            <a:endParaRPr lang="en-GB" altLang="cs-CZ" sz="2400" b="1" dirty="0">
              <a:solidFill>
                <a:schemeClr val="tx2"/>
              </a:solidFill>
              <a:latin typeface="+mj-lt"/>
            </a:endParaRPr>
          </a:p>
          <a:p>
            <a:r>
              <a:rPr lang="cs-CZ" altLang="cs-CZ" dirty="0" smtClean="0"/>
              <a:t/>
            </a:r>
            <a:br>
              <a:rPr lang="cs-CZ" altLang="cs-CZ" dirty="0" smtClean="0"/>
            </a:b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6ACA1DB8-D73E-4115-AD21-8C75BC5BFE96}" type="slidenum">
              <a:rPr lang="cs-CZ" smtClean="0"/>
              <a:pPr>
                <a:defRPr/>
              </a:pPr>
              <a:t>30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818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3000"/>
              </a:lnSpc>
              <a:spcBef>
                <a:spcPts val="700"/>
              </a:spcBef>
              <a:buClr>
                <a:srgbClr val="002060"/>
              </a:buClr>
              <a:buSzPct val="100000"/>
              <a:buFont typeface="Arial" pitchFamily="34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cs-CZ" altLang="cs-CZ" sz="2600" dirty="0" smtClean="0">
                <a:solidFill>
                  <a:srgbClr val="000000"/>
                </a:solidFill>
                <a:latin typeface="+mn-lt"/>
              </a:rPr>
              <a:t>Příkaz výpravčího opakuje a potvrdí</a:t>
            </a:r>
            <a:r>
              <a:rPr lang="cs-CZ" altLang="cs-CZ" sz="2600" dirty="0" smtClean="0">
                <a:solidFill>
                  <a:srgbClr val="0000CC"/>
                </a:solidFill>
                <a:latin typeface="+mn-lt"/>
              </a:rPr>
              <a:t> </a:t>
            </a:r>
          </a:p>
          <a:p>
            <a:pPr>
              <a:lnSpc>
                <a:spcPct val="93000"/>
              </a:lnSpc>
              <a:spcBef>
                <a:spcPts val="700"/>
              </a:spcBef>
              <a:buSzPct val="10000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cs-CZ" altLang="cs-CZ" sz="2600" dirty="0" smtClean="0">
                <a:solidFill>
                  <a:schemeClr val="tx2"/>
                </a:solidFill>
                <a:latin typeface="+mn-lt"/>
              </a:rPr>
              <a:t>u vjíždějícího nebo projíždějícího vlaku zaměstnanec prvního obvodu </a:t>
            </a:r>
            <a:r>
              <a:rPr lang="cs-CZ" altLang="cs-CZ" sz="2600" b="0" dirty="0" smtClean="0">
                <a:solidFill>
                  <a:srgbClr val="000000"/>
                </a:solidFill>
                <a:latin typeface="+mn-lt"/>
              </a:rPr>
              <a:t>pro zjišťování volnosti vlakové cesty ve vlakové cestě, </a:t>
            </a:r>
          </a:p>
          <a:p>
            <a:pPr>
              <a:lnSpc>
                <a:spcPct val="93000"/>
              </a:lnSpc>
              <a:spcBef>
                <a:spcPts val="700"/>
              </a:spcBef>
              <a:buSzPct val="10000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cs-CZ" altLang="cs-CZ" sz="2600" dirty="0" smtClean="0">
                <a:solidFill>
                  <a:schemeClr val="tx2"/>
                </a:solidFill>
                <a:latin typeface="+mn-lt"/>
              </a:rPr>
              <a:t>u odjíždějícího vlaku zaměstnanec posledního obvodu ve vlakové cestě, </a:t>
            </a:r>
            <a:endParaRPr lang="cs-CZ" altLang="cs-CZ" sz="2600" dirty="0" smtClean="0">
              <a:solidFill>
                <a:schemeClr val="tx2"/>
              </a:solidFill>
              <a:latin typeface="+mn-lt"/>
            </a:endParaRPr>
          </a:p>
          <a:p>
            <a:pPr marL="0" indent="0">
              <a:lnSpc>
                <a:spcPct val="93000"/>
              </a:lnSpc>
              <a:spcBef>
                <a:spcPts val="700"/>
              </a:spcBef>
              <a:buSzPct val="10000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cs-CZ" altLang="cs-CZ" sz="2600" dirty="0" smtClean="0">
              <a:solidFill>
                <a:schemeClr val="tx2"/>
              </a:solidFill>
              <a:latin typeface="+mn-lt"/>
            </a:endParaRPr>
          </a:p>
          <a:p>
            <a:pPr>
              <a:lnSpc>
                <a:spcPct val="93000"/>
              </a:lnSpc>
              <a:spcBef>
                <a:spcPts val="700"/>
              </a:spcBef>
              <a:buClr>
                <a:srgbClr val="002060"/>
              </a:buClr>
              <a:buSzPct val="100000"/>
              <a:buFont typeface="Arial" pitchFamily="34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cs-CZ" altLang="cs-CZ" sz="2600" dirty="0" smtClean="0">
                <a:solidFill>
                  <a:srgbClr val="000000"/>
                </a:solidFill>
                <a:latin typeface="+mn-lt"/>
              </a:rPr>
              <a:t>ostatní zaměstnanci zúčastnění na přípravě vlakové cesty potvrdí, že rozuměli:</a:t>
            </a:r>
          </a:p>
          <a:p>
            <a:pPr>
              <a:lnSpc>
                <a:spcPct val="93000"/>
              </a:lnSpc>
              <a:spcBef>
                <a:spcPts val="700"/>
              </a:spcBef>
              <a:buClr>
                <a:srgbClr val="002060"/>
              </a:buClr>
              <a:buSzPct val="100000"/>
              <a:buFont typeface="Arial" pitchFamily="34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cs-CZ" altLang="cs-CZ" sz="2600" i="1" dirty="0" smtClean="0">
                <a:solidFill>
                  <a:srgbClr val="0000CC"/>
                </a:solidFill>
                <a:latin typeface="+mn-lt"/>
              </a:rPr>
              <a:t> </a:t>
            </a:r>
            <a:r>
              <a:rPr lang="cs-CZ" altLang="cs-CZ" sz="2600" dirty="0" smtClean="0">
                <a:solidFill>
                  <a:schemeClr val="accent3"/>
                </a:solidFill>
                <a:latin typeface="+mn-lt"/>
              </a:rPr>
              <a:t>„</a:t>
            </a:r>
            <a:r>
              <a:rPr lang="cs-CZ" altLang="cs-CZ" sz="2600" i="1" dirty="0" smtClean="0">
                <a:solidFill>
                  <a:schemeClr val="accent3"/>
                </a:solidFill>
                <a:latin typeface="+mn-lt"/>
              </a:rPr>
              <a:t>Vlak 3105 na první kolej,</a:t>
            </a:r>
            <a:r>
              <a:rPr lang="cs-CZ" altLang="cs-CZ" sz="2600" dirty="0" smtClean="0">
                <a:solidFill>
                  <a:schemeClr val="accent3"/>
                </a:solidFill>
                <a:latin typeface="+mn-lt"/>
              </a:rPr>
              <a:t> </a:t>
            </a:r>
            <a:r>
              <a:rPr lang="cs-CZ" altLang="cs-CZ" sz="2600" i="1" dirty="0" smtClean="0">
                <a:solidFill>
                  <a:schemeClr val="accent3"/>
                </a:solidFill>
                <a:latin typeface="+mn-lt"/>
              </a:rPr>
              <a:t>druhé stavědlo rozumí.</a:t>
            </a:r>
            <a:r>
              <a:rPr lang="cs-CZ" altLang="cs-CZ" sz="2600" dirty="0" smtClean="0">
                <a:solidFill>
                  <a:schemeClr val="accent3"/>
                </a:solidFill>
                <a:latin typeface="+mn-lt"/>
              </a:rPr>
              <a:t>“ „</a:t>
            </a:r>
            <a:r>
              <a:rPr lang="cs-CZ" altLang="cs-CZ" sz="2600" i="1" dirty="0" smtClean="0">
                <a:solidFill>
                  <a:schemeClr val="accent3"/>
                </a:solidFill>
                <a:latin typeface="+mn-lt"/>
              </a:rPr>
              <a:t>První stavědlo rozumí“</a:t>
            </a:r>
            <a:endParaRPr lang="en-GB" altLang="cs-CZ" sz="2600" dirty="0" smtClean="0">
              <a:solidFill>
                <a:schemeClr val="accent3"/>
              </a:solidFill>
              <a:latin typeface="+mn-lt"/>
            </a:endParaRPr>
          </a:p>
          <a:p>
            <a:pPr algn="just">
              <a:lnSpc>
                <a:spcPct val="93000"/>
              </a:lnSpc>
              <a:spcBef>
                <a:spcPts val="700"/>
              </a:spcBef>
              <a:buClr>
                <a:srgbClr val="002060"/>
              </a:buClr>
              <a:buSzPct val="100000"/>
              <a:buFont typeface="Arial" pitchFamily="34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cs-CZ" sz="28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>
          <a:xfrm>
            <a:off x="251520" y="6328618"/>
            <a:ext cx="5606364" cy="360363"/>
          </a:xfrm>
        </p:spPr>
        <p:txBody>
          <a:bodyPr/>
          <a:lstStyle/>
          <a:p>
            <a:pPr eaLnBrk="1" hangingPunct="1"/>
            <a:endParaRPr lang="cs-CZ" dirty="0" smtClean="0">
              <a:latin typeface="Arial" charset="0"/>
              <a:cs typeface="Arial" charset="0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4"/>
          </p:nvPr>
        </p:nvSpPr>
        <p:spPr>
          <a:xfrm>
            <a:off x="501041" y="692473"/>
            <a:ext cx="8247423" cy="736263"/>
          </a:xfrm>
        </p:spPr>
        <p:txBody>
          <a:bodyPr/>
          <a:lstStyle/>
          <a:p>
            <a:pPr algn="l">
              <a:lnSpc>
                <a:spcPct val="93000"/>
              </a:lnSpc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400" b="1" dirty="0" smtClean="0">
                <a:solidFill>
                  <a:schemeClr val="tx2"/>
                </a:solidFill>
                <a:latin typeface="+mj-lt"/>
              </a:rPr>
              <a:t>Opakování příkazu k p</a:t>
            </a:r>
            <a:r>
              <a:rPr lang="en-GB" altLang="cs-CZ" sz="2400" b="1" dirty="0" err="1" smtClean="0">
                <a:solidFill>
                  <a:schemeClr val="tx2"/>
                </a:solidFill>
                <a:latin typeface="+mj-lt"/>
              </a:rPr>
              <a:t>říprav</a:t>
            </a:r>
            <a:r>
              <a:rPr lang="cs-CZ" altLang="cs-CZ" sz="2400" b="1" dirty="0" smtClean="0">
                <a:solidFill>
                  <a:schemeClr val="tx2"/>
                </a:solidFill>
                <a:latin typeface="+mj-lt"/>
              </a:rPr>
              <a:t>ě</a:t>
            </a:r>
            <a:r>
              <a:rPr lang="en-GB" altLang="cs-CZ" sz="2400" b="1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GB" altLang="cs-CZ" sz="2400" b="1" dirty="0" err="1" smtClean="0">
                <a:solidFill>
                  <a:schemeClr val="tx2"/>
                </a:solidFill>
                <a:latin typeface="+mj-lt"/>
              </a:rPr>
              <a:t>vlakové</a:t>
            </a:r>
            <a:r>
              <a:rPr lang="en-GB" altLang="cs-CZ" sz="2400" b="1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cs-CZ" altLang="cs-CZ" sz="2400" b="1" dirty="0" smtClean="0">
                <a:solidFill>
                  <a:schemeClr val="tx2"/>
                </a:solidFill>
                <a:latin typeface="+mj-lt"/>
              </a:rPr>
              <a:t>c</a:t>
            </a:r>
            <a:r>
              <a:rPr lang="en-GB" altLang="cs-CZ" sz="2400" b="1" dirty="0" err="1" smtClean="0">
                <a:solidFill>
                  <a:schemeClr val="tx2"/>
                </a:solidFill>
                <a:latin typeface="+mj-lt"/>
              </a:rPr>
              <a:t>esty</a:t>
            </a:r>
            <a:endParaRPr lang="en-GB" altLang="cs-CZ" sz="2400" b="1" dirty="0" smtClean="0">
              <a:solidFill>
                <a:schemeClr val="tx2"/>
              </a:solidFill>
              <a:latin typeface="+mj-lt"/>
            </a:endParaRPr>
          </a:p>
          <a:p>
            <a:r>
              <a:rPr lang="cs-CZ" altLang="cs-CZ" dirty="0" smtClean="0"/>
              <a:t/>
            </a:r>
            <a:br>
              <a:rPr lang="cs-CZ" altLang="cs-CZ" dirty="0" smtClean="0"/>
            </a:b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6ACA1DB8-D73E-4115-AD21-8C75BC5BFE96}" type="slidenum">
              <a:rPr lang="cs-CZ" smtClean="0"/>
              <a:pPr>
                <a:defRPr/>
              </a:pPr>
              <a:t>31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9440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93000"/>
              </a:lnSpc>
              <a:buClr>
                <a:srgbClr val="000000"/>
              </a:buClr>
              <a:buSzPct val="100000"/>
              <a:buFont typeface="StarSymbol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cs-CZ" altLang="cs-CZ" sz="2400" b="0" dirty="0" smtClean="0">
                <a:solidFill>
                  <a:schemeClr val="tx1"/>
                </a:solidFill>
                <a:latin typeface="+mn-lt"/>
              </a:rPr>
              <a:t>Musí zaměstnanec, který opakuje hlášení  výpravčího při přípravě vlakové cesty nebo  potvrzuje, že hlášení rozuměl, ohlásit i své  stanoviště (stavědlo</a:t>
            </a:r>
            <a:r>
              <a:rPr lang="cs-CZ" altLang="cs-CZ" sz="2400" b="0" dirty="0" smtClean="0">
                <a:solidFill>
                  <a:schemeClr val="tx1"/>
                </a:solidFill>
                <a:latin typeface="+mn-lt"/>
              </a:rPr>
              <a:t>)?</a:t>
            </a:r>
          </a:p>
          <a:p>
            <a:pPr marL="0" indent="0">
              <a:lnSpc>
                <a:spcPct val="93000"/>
              </a:lnSpc>
              <a:buClr>
                <a:srgbClr val="000000"/>
              </a:buClr>
              <a:buSzPct val="100000"/>
              <a:buFont typeface="StarSymbol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cs-CZ" altLang="cs-CZ" sz="2400" b="0" dirty="0">
              <a:solidFill>
                <a:schemeClr val="tx1"/>
              </a:solidFill>
              <a:latin typeface="+mn-lt"/>
            </a:endParaRPr>
          </a:p>
          <a:p>
            <a:pPr marL="0" indent="0">
              <a:lnSpc>
                <a:spcPct val="93000"/>
              </a:lnSpc>
              <a:buClr>
                <a:srgbClr val="000000"/>
              </a:buClr>
              <a:buSzPct val="100000"/>
              <a:buFont typeface="StarSymbol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cs-CZ" altLang="cs-CZ" sz="2400" b="0" dirty="0" smtClean="0">
              <a:solidFill>
                <a:schemeClr val="tx1"/>
              </a:solidFill>
              <a:latin typeface="+mn-lt"/>
            </a:endParaRPr>
          </a:p>
          <a:p>
            <a:pPr marL="0" indent="0">
              <a:lnSpc>
                <a:spcPct val="93000"/>
              </a:lnSpc>
              <a:buClr>
                <a:srgbClr val="000000"/>
              </a:buClr>
              <a:buSzPct val="100000"/>
              <a:buFont typeface="StarSymbol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cs-CZ" altLang="cs-CZ" sz="2800" dirty="0" smtClean="0">
                <a:solidFill>
                  <a:schemeClr val="tx2"/>
                </a:solidFill>
                <a:latin typeface="+mn-lt"/>
              </a:rPr>
              <a:t>Při vydávání pokynů telekomunikačním zařízením musí být zřejmé, kdo pokyn vydává a kdo jej přijímá.Výpravčí </a:t>
            </a:r>
            <a:r>
              <a:rPr lang="cs-CZ" altLang="cs-CZ" sz="2800" dirty="0" smtClean="0">
                <a:solidFill>
                  <a:srgbClr val="000000"/>
                </a:solidFill>
                <a:latin typeface="+mn-lt"/>
              </a:rPr>
              <a:t>musí vědět, který zaměstnanec pokyn správně pochopil. </a:t>
            </a:r>
            <a:endParaRPr lang="en-GB" altLang="cs-CZ" sz="2800" dirty="0" smtClean="0">
              <a:solidFill>
                <a:srgbClr val="000000"/>
              </a:solidFill>
              <a:latin typeface="+mn-lt"/>
            </a:endParaRPr>
          </a:p>
          <a:p>
            <a:pPr algn="just">
              <a:lnSpc>
                <a:spcPct val="93000"/>
              </a:lnSpc>
              <a:spcBef>
                <a:spcPts val="700"/>
              </a:spcBef>
              <a:buClr>
                <a:srgbClr val="002060"/>
              </a:buClr>
              <a:buSzPct val="100000"/>
              <a:buFont typeface="Arial" pitchFamily="34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cs-CZ" sz="28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>
          <a:xfrm>
            <a:off x="251520" y="6328618"/>
            <a:ext cx="5606364" cy="360363"/>
          </a:xfrm>
        </p:spPr>
        <p:txBody>
          <a:bodyPr/>
          <a:lstStyle/>
          <a:p>
            <a:pPr eaLnBrk="1" hangingPunct="1"/>
            <a:endParaRPr lang="cs-CZ" dirty="0" smtClean="0">
              <a:latin typeface="Arial" charset="0"/>
              <a:cs typeface="Arial" charset="0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4"/>
          </p:nvPr>
        </p:nvSpPr>
        <p:spPr>
          <a:xfrm>
            <a:off x="363255" y="692473"/>
            <a:ext cx="8385209" cy="736263"/>
          </a:xfrm>
        </p:spPr>
        <p:txBody>
          <a:bodyPr/>
          <a:lstStyle/>
          <a:p>
            <a:pPr>
              <a:lnSpc>
                <a:spcPct val="93000"/>
              </a:lnSpc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400" b="1" dirty="0" smtClean="0">
                <a:solidFill>
                  <a:schemeClr val="tx2"/>
                </a:solidFill>
                <a:latin typeface="+mj-lt"/>
              </a:rPr>
              <a:t>Opakování příkazu k p</a:t>
            </a:r>
            <a:r>
              <a:rPr lang="en-GB" altLang="cs-CZ" sz="2400" b="1" dirty="0" err="1" smtClean="0">
                <a:solidFill>
                  <a:schemeClr val="tx2"/>
                </a:solidFill>
                <a:latin typeface="+mj-lt"/>
              </a:rPr>
              <a:t>říprav</a:t>
            </a:r>
            <a:r>
              <a:rPr lang="cs-CZ" altLang="cs-CZ" sz="2400" b="1" dirty="0" smtClean="0">
                <a:solidFill>
                  <a:schemeClr val="tx2"/>
                </a:solidFill>
                <a:latin typeface="+mj-lt"/>
              </a:rPr>
              <a:t>ě</a:t>
            </a:r>
            <a:r>
              <a:rPr lang="en-GB" altLang="cs-CZ" sz="2400" b="1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GB" altLang="cs-CZ" sz="2400" b="1" dirty="0" err="1" smtClean="0">
                <a:solidFill>
                  <a:schemeClr val="tx2"/>
                </a:solidFill>
                <a:latin typeface="+mj-lt"/>
              </a:rPr>
              <a:t>vlakové</a:t>
            </a:r>
            <a:r>
              <a:rPr lang="en-GB" altLang="cs-CZ" sz="2400" b="1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cs-CZ" altLang="cs-CZ" sz="2400" b="1" dirty="0" smtClean="0">
                <a:solidFill>
                  <a:schemeClr val="tx2"/>
                </a:solidFill>
                <a:latin typeface="+mj-lt"/>
              </a:rPr>
              <a:t>c</a:t>
            </a:r>
            <a:r>
              <a:rPr lang="en-GB" altLang="cs-CZ" sz="2400" b="1" dirty="0" err="1" smtClean="0">
                <a:solidFill>
                  <a:schemeClr val="tx2"/>
                </a:solidFill>
                <a:latin typeface="+mj-lt"/>
              </a:rPr>
              <a:t>esty</a:t>
            </a:r>
            <a:endParaRPr lang="en-GB" altLang="cs-CZ" sz="2400" b="1" dirty="0" smtClean="0">
              <a:solidFill>
                <a:schemeClr val="tx2"/>
              </a:solidFill>
              <a:latin typeface="+mj-lt"/>
            </a:endParaRPr>
          </a:p>
          <a:p>
            <a:pPr>
              <a:lnSpc>
                <a:spcPct val="93000"/>
              </a:lnSpc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dirty="0" smtClean="0"/>
              <a:t/>
            </a:r>
            <a:br>
              <a:rPr lang="cs-CZ" altLang="cs-CZ" dirty="0" smtClean="0"/>
            </a:b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6ACA1DB8-D73E-4115-AD21-8C75BC5BFE96}" type="slidenum">
              <a:rPr lang="cs-CZ" smtClean="0"/>
              <a:pPr>
                <a:defRPr/>
              </a:pPr>
              <a:t>32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72463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3000"/>
              </a:lnSpc>
              <a:spcBef>
                <a:spcPts val="700"/>
              </a:spcBef>
              <a:buSzPct val="10000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cs-CZ" altLang="cs-CZ" sz="2800" dirty="0" smtClean="0">
              <a:solidFill>
                <a:schemeClr val="accent3"/>
              </a:solidFill>
              <a:latin typeface="+mn-lt"/>
            </a:endParaRPr>
          </a:p>
          <a:p>
            <a:pPr>
              <a:lnSpc>
                <a:spcPct val="93000"/>
              </a:lnSpc>
              <a:spcBef>
                <a:spcPts val="700"/>
              </a:spcBef>
              <a:buSzPct val="10000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GB" altLang="cs-CZ" sz="2800" dirty="0" err="1" smtClean="0">
                <a:solidFill>
                  <a:schemeClr val="accent3"/>
                </a:solidFill>
                <a:latin typeface="+mn-lt"/>
              </a:rPr>
              <a:t>zastavení</a:t>
            </a:r>
            <a:r>
              <a:rPr lang="en-GB" altLang="cs-CZ" sz="2800" dirty="0" smtClean="0">
                <a:solidFill>
                  <a:schemeClr val="accent3"/>
                </a:solidFill>
                <a:latin typeface="+mn-lt"/>
              </a:rPr>
              <a:t> </a:t>
            </a:r>
            <a:r>
              <a:rPr lang="en-GB" altLang="cs-CZ" sz="2800" dirty="0" err="1" smtClean="0">
                <a:solidFill>
                  <a:schemeClr val="accent3"/>
                </a:solidFill>
                <a:latin typeface="+mn-lt"/>
              </a:rPr>
              <a:t>rušícího</a:t>
            </a:r>
            <a:r>
              <a:rPr lang="en-GB" altLang="cs-CZ" sz="2800" dirty="0" smtClean="0">
                <a:solidFill>
                  <a:schemeClr val="accent3"/>
                </a:solidFill>
                <a:latin typeface="+mn-lt"/>
              </a:rPr>
              <a:t> </a:t>
            </a:r>
            <a:r>
              <a:rPr lang="en-GB" altLang="cs-CZ" sz="2800" dirty="0" err="1" smtClean="0">
                <a:solidFill>
                  <a:schemeClr val="accent3"/>
                </a:solidFill>
                <a:latin typeface="+mn-lt"/>
              </a:rPr>
              <a:t>posunu</a:t>
            </a:r>
            <a:endParaRPr lang="en-GB" altLang="cs-CZ" sz="2800" dirty="0" smtClean="0">
              <a:solidFill>
                <a:schemeClr val="accent3"/>
              </a:solidFill>
              <a:latin typeface="+mn-lt"/>
            </a:endParaRPr>
          </a:p>
          <a:p>
            <a:pPr>
              <a:lnSpc>
                <a:spcPct val="93000"/>
              </a:lnSpc>
              <a:spcBef>
                <a:spcPts val="700"/>
              </a:spcBef>
              <a:buSzPct val="10000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cs-CZ" altLang="cs-CZ" sz="2800" dirty="0" smtClean="0">
              <a:solidFill>
                <a:schemeClr val="accent3"/>
              </a:solidFill>
              <a:latin typeface="+mn-lt"/>
            </a:endParaRPr>
          </a:p>
          <a:p>
            <a:pPr>
              <a:lnSpc>
                <a:spcPct val="93000"/>
              </a:lnSpc>
              <a:spcBef>
                <a:spcPts val="700"/>
              </a:spcBef>
              <a:buSzPct val="10000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GB" altLang="cs-CZ" sz="2800" dirty="0" err="1" smtClean="0">
                <a:solidFill>
                  <a:schemeClr val="accent3"/>
                </a:solidFill>
                <a:latin typeface="+mn-lt"/>
              </a:rPr>
              <a:t>zjištění</a:t>
            </a:r>
            <a:r>
              <a:rPr lang="en-GB" altLang="cs-CZ" sz="2800" dirty="0" smtClean="0">
                <a:solidFill>
                  <a:schemeClr val="accent3"/>
                </a:solidFill>
                <a:latin typeface="+mn-lt"/>
              </a:rPr>
              <a:t> </a:t>
            </a:r>
            <a:r>
              <a:rPr lang="en-GB" altLang="cs-CZ" sz="2800" dirty="0" err="1" smtClean="0">
                <a:solidFill>
                  <a:schemeClr val="accent3"/>
                </a:solidFill>
                <a:latin typeface="+mn-lt"/>
              </a:rPr>
              <a:t>volnosti</a:t>
            </a:r>
            <a:r>
              <a:rPr lang="en-GB" altLang="cs-CZ" sz="2800" dirty="0" smtClean="0">
                <a:solidFill>
                  <a:schemeClr val="accent3"/>
                </a:solidFill>
                <a:latin typeface="+mn-lt"/>
              </a:rPr>
              <a:t> </a:t>
            </a:r>
            <a:r>
              <a:rPr lang="en-GB" altLang="cs-CZ" sz="2800" dirty="0" err="1" smtClean="0">
                <a:solidFill>
                  <a:schemeClr val="accent3"/>
                </a:solidFill>
                <a:latin typeface="+mn-lt"/>
              </a:rPr>
              <a:t>vlakové</a:t>
            </a:r>
            <a:r>
              <a:rPr lang="en-GB" altLang="cs-CZ" sz="2800" dirty="0" smtClean="0">
                <a:solidFill>
                  <a:schemeClr val="accent3"/>
                </a:solidFill>
                <a:latin typeface="+mn-lt"/>
              </a:rPr>
              <a:t> </a:t>
            </a:r>
            <a:r>
              <a:rPr lang="en-GB" altLang="cs-CZ" sz="2800" dirty="0" err="1" smtClean="0">
                <a:solidFill>
                  <a:schemeClr val="accent3"/>
                </a:solidFill>
                <a:latin typeface="+mn-lt"/>
              </a:rPr>
              <a:t>cesty</a:t>
            </a:r>
            <a:r>
              <a:rPr lang="en-GB" altLang="cs-CZ" sz="2800" dirty="0" smtClean="0">
                <a:solidFill>
                  <a:schemeClr val="accent3"/>
                </a:solidFill>
                <a:latin typeface="+mn-lt"/>
              </a:rPr>
              <a:t> a </a:t>
            </a:r>
            <a:r>
              <a:rPr lang="en-GB" altLang="cs-CZ" sz="2800" dirty="0" err="1" smtClean="0">
                <a:solidFill>
                  <a:schemeClr val="accent3"/>
                </a:solidFill>
                <a:latin typeface="+mn-lt"/>
              </a:rPr>
              <a:t>volnosti</a:t>
            </a:r>
            <a:r>
              <a:rPr lang="en-GB" altLang="cs-CZ" sz="2800" dirty="0" smtClean="0">
                <a:solidFill>
                  <a:schemeClr val="accent3"/>
                </a:solidFill>
                <a:latin typeface="+mn-lt"/>
              </a:rPr>
              <a:t> </a:t>
            </a:r>
            <a:r>
              <a:rPr lang="en-GB" altLang="cs-CZ" sz="2800" dirty="0" err="1" smtClean="0">
                <a:solidFill>
                  <a:schemeClr val="accent3"/>
                </a:solidFill>
                <a:latin typeface="+mn-lt"/>
              </a:rPr>
              <a:t>příslušných</a:t>
            </a:r>
            <a:r>
              <a:rPr lang="en-GB" altLang="cs-CZ" sz="2800" dirty="0" smtClean="0">
                <a:solidFill>
                  <a:schemeClr val="accent3"/>
                </a:solidFill>
                <a:latin typeface="+mn-lt"/>
              </a:rPr>
              <a:t> </a:t>
            </a:r>
            <a:r>
              <a:rPr lang="en-GB" altLang="cs-CZ" sz="2800" dirty="0" err="1" smtClean="0">
                <a:solidFill>
                  <a:schemeClr val="accent3"/>
                </a:solidFill>
                <a:latin typeface="+mn-lt"/>
              </a:rPr>
              <a:t>námezníků</a:t>
            </a:r>
            <a:endParaRPr lang="en-GB" altLang="cs-CZ" sz="2800" dirty="0" smtClean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>
          <a:xfrm>
            <a:off x="251520" y="6328618"/>
            <a:ext cx="5606364" cy="360363"/>
          </a:xfrm>
        </p:spPr>
        <p:txBody>
          <a:bodyPr/>
          <a:lstStyle/>
          <a:p>
            <a:pPr eaLnBrk="1" hangingPunct="1"/>
            <a:endParaRPr lang="cs-CZ" dirty="0" smtClean="0">
              <a:latin typeface="Arial" charset="0"/>
              <a:cs typeface="Arial" charset="0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4"/>
          </p:nvPr>
        </p:nvSpPr>
        <p:spPr>
          <a:xfrm>
            <a:off x="538619" y="692473"/>
            <a:ext cx="8209845" cy="879139"/>
          </a:xfrm>
        </p:spPr>
        <p:txBody>
          <a:bodyPr/>
          <a:lstStyle/>
          <a:p>
            <a:pPr algn="l"/>
            <a:r>
              <a:rPr lang="en-GB" altLang="cs-CZ" sz="2400" b="1" dirty="0" smtClean="0">
                <a:solidFill>
                  <a:schemeClr val="tx2"/>
                </a:solidFill>
                <a:latin typeface="+mj-lt"/>
              </a:rPr>
              <a:t>Co </a:t>
            </a:r>
            <a:r>
              <a:rPr lang="en-GB" altLang="cs-CZ" sz="2400" b="1" dirty="0" err="1" smtClean="0">
                <a:solidFill>
                  <a:schemeClr val="tx2"/>
                </a:solidFill>
                <a:latin typeface="+mj-lt"/>
              </a:rPr>
              <a:t>nařizuje</a:t>
            </a:r>
            <a:r>
              <a:rPr lang="en-GB" altLang="cs-CZ" sz="2400" b="1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GB" altLang="cs-CZ" sz="2400" b="1" dirty="0" err="1" smtClean="0">
                <a:solidFill>
                  <a:schemeClr val="tx2"/>
                </a:solidFill>
                <a:latin typeface="+mj-lt"/>
              </a:rPr>
              <a:t>výpravčí</a:t>
            </a:r>
            <a:r>
              <a:rPr lang="en-GB" altLang="cs-CZ" sz="2400" b="1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GB" altLang="cs-CZ" sz="2400" b="1" dirty="0" err="1" smtClean="0">
                <a:solidFill>
                  <a:schemeClr val="tx2"/>
                </a:solidFill>
                <a:latin typeface="+mj-lt"/>
              </a:rPr>
              <a:t>výhybkářům</a:t>
            </a:r>
            <a:r>
              <a:rPr lang="en-GB" altLang="cs-CZ" sz="2400" b="1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GB" altLang="cs-CZ" sz="2400" b="1" dirty="0" err="1" smtClean="0">
                <a:solidFill>
                  <a:schemeClr val="tx2"/>
                </a:solidFill>
                <a:latin typeface="+mj-lt"/>
              </a:rPr>
              <a:t>příkazem</a:t>
            </a:r>
            <a:r>
              <a:rPr lang="en-GB" altLang="cs-CZ" sz="2400" b="1" dirty="0" smtClean="0">
                <a:solidFill>
                  <a:schemeClr val="tx2"/>
                </a:solidFill>
                <a:latin typeface="+mj-lt"/>
              </a:rPr>
              <a:t> k </a:t>
            </a:r>
            <a:r>
              <a:rPr lang="en-GB" altLang="cs-CZ" sz="2400" b="1" dirty="0" err="1" smtClean="0">
                <a:solidFill>
                  <a:schemeClr val="tx2"/>
                </a:solidFill>
                <a:latin typeface="+mj-lt"/>
              </a:rPr>
              <a:t>přípravě</a:t>
            </a:r>
            <a:r>
              <a:rPr lang="en-GB" altLang="cs-CZ" sz="2400" b="1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GB" altLang="cs-CZ" sz="2400" b="1" dirty="0" err="1" smtClean="0">
                <a:solidFill>
                  <a:schemeClr val="tx2"/>
                </a:solidFill>
                <a:latin typeface="+mj-lt"/>
              </a:rPr>
              <a:t>vlakové</a:t>
            </a:r>
            <a:r>
              <a:rPr lang="en-GB" altLang="cs-CZ" sz="2400" b="1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GB" altLang="cs-CZ" sz="2400" b="1" dirty="0" err="1" smtClean="0">
                <a:solidFill>
                  <a:schemeClr val="tx2"/>
                </a:solidFill>
                <a:latin typeface="+mj-lt"/>
              </a:rPr>
              <a:t>cesty</a:t>
            </a:r>
            <a:r>
              <a:rPr lang="en-GB" altLang="cs-CZ" sz="2400" b="1" dirty="0" smtClean="0">
                <a:solidFill>
                  <a:schemeClr val="tx2"/>
                </a:solidFill>
                <a:latin typeface="+mj-lt"/>
              </a:rPr>
              <a:t>? </a:t>
            </a:r>
          </a:p>
          <a:p>
            <a:r>
              <a:rPr lang="cs-CZ" altLang="cs-CZ" dirty="0" smtClean="0"/>
              <a:t/>
            </a:r>
            <a:br>
              <a:rPr lang="cs-CZ" altLang="cs-CZ" dirty="0" smtClean="0"/>
            </a:b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6ACA1DB8-D73E-4115-AD21-8C75BC5BFE96}" type="slidenum">
              <a:rPr lang="cs-CZ" smtClean="0"/>
              <a:pPr>
                <a:defRPr/>
              </a:pPr>
              <a:t>33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38442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93000"/>
              </a:lnSpc>
              <a:spcBef>
                <a:spcPts val="700"/>
              </a:spcBef>
              <a:buSzPct val="10000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GB" altLang="cs-CZ" sz="2400" dirty="0" err="1" smtClean="0">
                <a:solidFill>
                  <a:srgbClr val="000000"/>
                </a:solidFill>
                <a:latin typeface="+mn-lt"/>
              </a:rPr>
              <a:t>postavení</a:t>
            </a:r>
            <a:r>
              <a:rPr lang="en-GB" altLang="cs-CZ" sz="24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GB" altLang="cs-CZ" sz="2400" dirty="0" err="1" smtClean="0">
                <a:solidFill>
                  <a:srgbClr val="000000"/>
                </a:solidFill>
                <a:latin typeface="+mn-lt"/>
              </a:rPr>
              <a:t>vlakové</a:t>
            </a:r>
            <a:r>
              <a:rPr lang="en-GB" altLang="cs-CZ" sz="24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GB" altLang="cs-CZ" sz="2400" dirty="0" err="1" smtClean="0">
                <a:solidFill>
                  <a:srgbClr val="000000"/>
                </a:solidFill>
                <a:latin typeface="+mn-lt"/>
              </a:rPr>
              <a:t>cesty</a:t>
            </a:r>
            <a:r>
              <a:rPr lang="en-GB" altLang="cs-CZ" sz="2400" dirty="0" smtClean="0">
                <a:solidFill>
                  <a:srgbClr val="000000"/>
                </a:solidFill>
                <a:latin typeface="+mn-lt"/>
              </a:rPr>
              <a:t> a </a:t>
            </a:r>
            <a:r>
              <a:rPr lang="en-GB" altLang="cs-CZ" sz="2400" dirty="0" err="1" smtClean="0">
                <a:solidFill>
                  <a:srgbClr val="000000"/>
                </a:solidFill>
                <a:latin typeface="+mn-lt"/>
              </a:rPr>
              <a:t>přesvědčení</a:t>
            </a:r>
            <a:r>
              <a:rPr lang="en-GB" altLang="cs-CZ" sz="2400" dirty="0" smtClean="0">
                <a:solidFill>
                  <a:srgbClr val="000000"/>
                </a:solidFill>
                <a:latin typeface="+mn-lt"/>
              </a:rPr>
              <a:t> se, </a:t>
            </a:r>
            <a:r>
              <a:rPr lang="en-GB" altLang="cs-CZ" sz="2400" dirty="0" err="1" smtClean="0">
                <a:solidFill>
                  <a:srgbClr val="000000"/>
                </a:solidFill>
                <a:latin typeface="+mn-lt"/>
              </a:rPr>
              <a:t>že</a:t>
            </a:r>
            <a:r>
              <a:rPr lang="en-GB" altLang="cs-CZ" sz="2400" dirty="0" smtClean="0">
                <a:solidFill>
                  <a:srgbClr val="000000"/>
                </a:solidFill>
                <a:latin typeface="+mn-lt"/>
              </a:rPr>
              <a:t>:</a:t>
            </a:r>
          </a:p>
          <a:p>
            <a:pPr marL="90900" lvl="1" indent="-342900">
              <a:lnSpc>
                <a:spcPct val="93000"/>
              </a:lnSpc>
              <a:spcBef>
                <a:spcPts val="700"/>
              </a:spcBef>
              <a:buClr>
                <a:schemeClr val="tx2"/>
              </a:buClr>
              <a:buSzPct val="10000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GB" altLang="cs-CZ" sz="2400" dirty="0" smtClean="0">
                <a:solidFill>
                  <a:schemeClr val="accent3"/>
                </a:solidFill>
                <a:latin typeface="+mn-lt"/>
              </a:rPr>
              <a:t>  </a:t>
            </a:r>
            <a:r>
              <a:rPr lang="en-GB" altLang="cs-CZ" sz="2400" dirty="0" err="1" smtClean="0">
                <a:solidFill>
                  <a:schemeClr val="accent3"/>
                </a:solidFill>
                <a:latin typeface="+mn-lt"/>
              </a:rPr>
              <a:t>výhybky</a:t>
            </a:r>
            <a:r>
              <a:rPr lang="en-GB" altLang="cs-CZ" sz="2400" dirty="0" smtClean="0">
                <a:solidFill>
                  <a:schemeClr val="accent3"/>
                </a:solidFill>
                <a:latin typeface="+mn-lt"/>
              </a:rPr>
              <a:t> </a:t>
            </a:r>
            <a:r>
              <a:rPr lang="en-GB" altLang="cs-CZ" sz="2400" dirty="0" err="1" smtClean="0">
                <a:solidFill>
                  <a:schemeClr val="accent3"/>
                </a:solidFill>
                <a:latin typeface="+mn-lt"/>
              </a:rPr>
              <a:t>ve</a:t>
            </a:r>
            <a:r>
              <a:rPr lang="en-GB" altLang="cs-CZ" sz="2400" dirty="0" smtClean="0">
                <a:solidFill>
                  <a:schemeClr val="accent3"/>
                </a:solidFill>
                <a:latin typeface="+mn-lt"/>
              </a:rPr>
              <a:t> </a:t>
            </a:r>
            <a:r>
              <a:rPr lang="en-GB" altLang="cs-CZ" sz="2400" dirty="0" err="1" smtClean="0">
                <a:solidFill>
                  <a:schemeClr val="accent3"/>
                </a:solidFill>
                <a:latin typeface="+mn-lt"/>
              </a:rPr>
              <a:t>vlakové</a:t>
            </a:r>
            <a:r>
              <a:rPr lang="en-GB" altLang="cs-CZ" sz="2400" dirty="0" smtClean="0">
                <a:solidFill>
                  <a:schemeClr val="accent3"/>
                </a:solidFill>
                <a:latin typeface="+mn-lt"/>
              </a:rPr>
              <a:t> </a:t>
            </a:r>
            <a:r>
              <a:rPr lang="en-GB" altLang="cs-CZ" sz="2400" dirty="0" err="1" smtClean="0">
                <a:solidFill>
                  <a:schemeClr val="accent3"/>
                </a:solidFill>
                <a:latin typeface="+mn-lt"/>
              </a:rPr>
              <a:t>cestě</a:t>
            </a:r>
            <a:r>
              <a:rPr lang="en-GB" altLang="cs-CZ" sz="2400" dirty="0" smtClean="0">
                <a:solidFill>
                  <a:schemeClr val="accent3"/>
                </a:solidFill>
                <a:latin typeface="+mn-lt"/>
              </a:rPr>
              <a:t>, </a:t>
            </a:r>
            <a:r>
              <a:rPr lang="en-GB" altLang="cs-CZ" sz="2400" dirty="0" err="1" smtClean="0">
                <a:solidFill>
                  <a:schemeClr val="accent3"/>
                </a:solidFill>
                <a:latin typeface="+mn-lt"/>
              </a:rPr>
              <a:t>odvratné</a:t>
            </a:r>
            <a:r>
              <a:rPr lang="en-GB" altLang="cs-CZ" sz="2400" dirty="0" smtClean="0">
                <a:solidFill>
                  <a:schemeClr val="accent3"/>
                </a:solidFill>
                <a:latin typeface="+mn-lt"/>
              </a:rPr>
              <a:t> </a:t>
            </a:r>
            <a:r>
              <a:rPr lang="en-GB" altLang="cs-CZ" sz="2400" dirty="0" err="1" smtClean="0">
                <a:solidFill>
                  <a:schemeClr val="accent3"/>
                </a:solidFill>
                <a:latin typeface="+mn-lt"/>
              </a:rPr>
              <a:t>výhybky</a:t>
            </a:r>
            <a:r>
              <a:rPr lang="en-GB" altLang="cs-CZ" sz="2400" dirty="0" smtClean="0">
                <a:solidFill>
                  <a:schemeClr val="accent3"/>
                </a:solidFill>
                <a:latin typeface="+mn-lt"/>
              </a:rPr>
              <a:t>   a </a:t>
            </a:r>
            <a:r>
              <a:rPr lang="en-GB" altLang="cs-CZ" sz="2400" dirty="0" err="1" smtClean="0">
                <a:solidFill>
                  <a:schemeClr val="accent3"/>
                </a:solidFill>
                <a:latin typeface="+mn-lt"/>
              </a:rPr>
              <a:t>odvratné</a:t>
            </a:r>
            <a:r>
              <a:rPr lang="en-GB" altLang="cs-CZ" sz="2400" dirty="0" smtClean="0">
                <a:solidFill>
                  <a:schemeClr val="accent3"/>
                </a:solidFill>
                <a:latin typeface="+mn-lt"/>
              </a:rPr>
              <a:t> </a:t>
            </a:r>
            <a:r>
              <a:rPr lang="en-GB" altLang="cs-CZ" sz="2400" dirty="0" err="1" smtClean="0">
                <a:solidFill>
                  <a:schemeClr val="accent3"/>
                </a:solidFill>
                <a:latin typeface="+mn-lt"/>
              </a:rPr>
              <a:t>výkolejky</a:t>
            </a:r>
            <a:r>
              <a:rPr lang="en-GB" altLang="cs-CZ" sz="2400" dirty="0" smtClean="0">
                <a:solidFill>
                  <a:schemeClr val="accent3"/>
                </a:solidFill>
                <a:latin typeface="+mn-lt"/>
              </a:rPr>
              <a:t> </a:t>
            </a:r>
            <a:r>
              <a:rPr lang="en-GB" altLang="cs-CZ" sz="2400" dirty="0" err="1" smtClean="0">
                <a:solidFill>
                  <a:schemeClr val="accent3"/>
                </a:solidFill>
                <a:latin typeface="+mn-lt"/>
              </a:rPr>
              <a:t>jsou</a:t>
            </a:r>
            <a:r>
              <a:rPr lang="cs-CZ" altLang="cs-CZ" sz="2400" dirty="0" smtClean="0">
                <a:solidFill>
                  <a:schemeClr val="accent3"/>
                </a:solidFill>
                <a:latin typeface="+mn-lt"/>
              </a:rPr>
              <a:t> správně </a:t>
            </a:r>
            <a:r>
              <a:rPr lang="en-GB" altLang="cs-CZ" sz="2400" dirty="0" err="1" smtClean="0">
                <a:solidFill>
                  <a:schemeClr val="accent3"/>
                </a:solidFill>
                <a:latin typeface="+mn-lt"/>
              </a:rPr>
              <a:t>přestaveny</a:t>
            </a:r>
            <a:r>
              <a:rPr lang="cs-CZ" altLang="cs-CZ" sz="2400" dirty="0" smtClean="0">
                <a:solidFill>
                  <a:schemeClr val="accent3"/>
                </a:solidFill>
                <a:latin typeface="+mn-lt"/>
              </a:rPr>
              <a:t> </a:t>
            </a:r>
            <a:r>
              <a:rPr lang="en-GB" altLang="cs-CZ" sz="2400" dirty="0" smtClean="0">
                <a:solidFill>
                  <a:schemeClr val="accent3"/>
                </a:solidFill>
                <a:latin typeface="+mn-lt"/>
              </a:rPr>
              <a:t>  a </a:t>
            </a:r>
            <a:r>
              <a:rPr lang="en-GB" altLang="cs-CZ" sz="2400" dirty="0" err="1" smtClean="0">
                <a:solidFill>
                  <a:schemeClr val="accent3"/>
                </a:solidFill>
                <a:latin typeface="+mn-lt"/>
              </a:rPr>
              <a:t>zajištěny</a:t>
            </a:r>
            <a:r>
              <a:rPr lang="en-GB" altLang="cs-CZ" sz="2400" dirty="0" smtClean="0">
                <a:solidFill>
                  <a:schemeClr val="accent3"/>
                </a:solidFill>
                <a:latin typeface="+mn-lt"/>
              </a:rPr>
              <a:t> </a:t>
            </a:r>
            <a:endParaRPr lang="cs-CZ" altLang="cs-CZ" sz="2400" dirty="0" smtClean="0">
              <a:solidFill>
                <a:schemeClr val="accent3"/>
              </a:solidFill>
              <a:latin typeface="+mn-lt"/>
            </a:endParaRPr>
          </a:p>
          <a:p>
            <a:pPr marL="0" lvl="1" indent="0">
              <a:lnSpc>
                <a:spcPct val="93000"/>
              </a:lnSpc>
              <a:spcBef>
                <a:spcPts val="700"/>
              </a:spcBef>
              <a:buClr>
                <a:schemeClr val="tx2"/>
              </a:buClr>
              <a:buSzPct val="10000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en-GB" altLang="cs-CZ" sz="2400" dirty="0" smtClean="0">
              <a:solidFill>
                <a:schemeClr val="accent3"/>
              </a:solidFill>
              <a:latin typeface="+mn-lt"/>
            </a:endParaRPr>
          </a:p>
          <a:p>
            <a:pPr marL="90900" lvl="1" indent="-342900">
              <a:lnSpc>
                <a:spcPct val="93000"/>
              </a:lnSpc>
              <a:spcBef>
                <a:spcPts val="700"/>
              </a:spcBef>
              <a:buClr>
                <a:schemeClr val="tx2"/>
              </a:buClr>
              <a:buSzPct val="10000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GB" altLang="cs-CZ" sz="2400" dirty="0" smtClean="0">
                <a:solidFill>
                  <a:schemeClr val="accent3"/>
                </a:solidFill>
                <a:latin typeface="+mn-lt"/>
              </a:rPr>
              <a:t>  </a:t>
            </a:r>
            <a:r>
              <a:rPr lang="en-GB" altLang="cs-CZ" sz="2400" dirty="0" err="1" smtClean="0">
                <a:solidFill>
                  <a:schemeClr val="accent3"/>
                </a:solidFill>
                <a:latin typeface="+mn-lt"/>
              </a:rPr>
              <a:t>návěstidla</a:t>
            </a:r>
            <a:r>
              <a:rPr lang="en-GB" altLang="cs-CZ" sz="2400" dirty="0" smtClean="0">
                <a:solidFill>
                  <a:schemeClr val="accent3"/>
                </a:solidFill>
                <a:latin typeface="+mn-lt"/>
              </a:rPr>
              <a:t> </a:t>
            </a:r>
            <a:r>
              <a:rPr lang="en-GB" altLang="cs-CZ" sz="2400" dirty="0" err="1" smtClean="0">
                <a:solidFill>
                  <a:schemeClr val="accent3"/>
                </a:solidFill>
                <a:latin typeface="+mn-lt"/>
              </a:rPr>
              <a:t>nezajištěná</a:t>
            </a:r>
            <a:r>
              <a:rPr lang="en-GB" altLang="cs-CZ" sz="2400" dirty="0" smtClean="0">
                <a:solidFill>
                  <a:schemeClr val="accent3"/>
                </a:solidFill>
                <a:latin typeface="+mn-lt"/>
              </a:rPr>
              <a:t> </a:t>
            </a:r>
            <a:r>
              <a:rPr lang="en-GB" altLang="cs-CZ" sz="2400" dirty="0" err="1" smtClean="0">
                <a:solidFill>
                  <a:schemeClr val="accent3"/>
                </a:solidFill>
                <a:latin typeface="+mn-lt"/>
              </a:rPr>
              <a:t>zabezpečovacím</a:t>
            </a:r>
            <a:r>
              <a:rPr lang="en-GB" altLang="cs-CZ" sz="2400" dirty="0" smtClean="0">
                <a:solidFill>
                  <a:schemeClr val="accent3"/>
                </a:solidFill>
                <a:latin typeface="+mn-lt"/>
              </a:rPr>
              <a:t> </a:t>
            </a:r>
            <a:br>
              <a:rPr lang="en-GB" altLang="cs-CZ" sz="2400" dirty="0" smtClean="0">
                <a:solidFill>
                  <a:schemeClr val="accent3"/>
                </a:solidFill>
                <a:latin typeface="+mn-lt"/>
              </a:rPr>
            </a:br>
            <a:r>
              <a:rPr lang="en-GB" altLang="cs-CZ" sz="2400" dirty="0" smtClean="0">
                <a:solidFill>
                  <a:schemeClr val="accent3"/>
                </a:solidFill>
                <a:latin typeface="+mn-lt"/>
              </a:rPr>
              <a:t>  </a:t>
            </a:r>
            <a:r>
              <a:rPr lang="en-GB" altLang="cs-CZ" sz="2400" dirty="0" err="1" smtClean="0">
                <a:solidFill>
                  <a:schemeClr val="accent3"/>
                </a:solidFill>
                <a:latin typeface="+mn-lt"/>
              </a:rPr>
              <a:t>zařízením</a:t>
            </a:r>
            <a:r>
              <a:rPr lang="en-GB" altLang="cs-CZ" sz="2400" dirty="0" smtClean="0">
                <a:solidFill>
                  <a:schemeClr val="accent3"/>
                </a:solidFill>
                <a:latin typeface="+mn-lt"/>
              </a:rPr>
              <a:t> </a:t>
            </a:r>
            <a:r>
              <a:rPr lang="en-GB" altLang="cs-CZ" sz="2400" dirty="0" err="1" smtClean="0">
                <a:solidFill>
                  <a:schemeClr val="accent3"/>
                </a:solidFill>
                <a:latin typeface="+mn-lt"/>
              </a:rPr>
              <a:t>zakazují</a:t>
            </a:r>
            <a:r>
              <a:rPr lang="en-GB" altLang="cs-CZ" sz="2400" dirty="0" smtClean="0">
                <a:solidFill>
                  <a:schemeClr val="accent3"/>
                </a:solidFill>
                <a:latin typeface="+mn-lt"/>
              </a:rPr>
              <a:t> </a:t>
            </a:r>
            <a:r>
              <a:rPr lang="en-GB" altLang="cs-CZ" sz="2400" dirty="0" err="1" smtClean="0">
                <a:solidFill>
                  <a:schemeClr val="accent3"/>
                </a:solidFill>
                <a:latin typeface="+mn-lt"/>
              </a:rPr>
              <a:t>jízdu</a:t>
            </a:r>
            <a:r>
              <a:rPr lang="en-GB" altLang="cs-CZ" sz="2400" dirty="0" smtClean="0">
                <a:solidFill>
                  <a:schemeClr val="accent3"/>
                </a:solidFill>
                <a:latin typeface="+mn-lt"/>
              </a:rPr>
              <a:t>, </a:t>
            </a:r>
            <a:r>
              <a:rPr lang="en-GB" altLang="cs-CZ" sz="2400" dirty="0" err="1" smtClean="0">
                <a:solidFill>
                  <a:schemeClr val="accent3"/>
                </a:solidFill>
                <a:latin typeface="+mn-lt"/>
              </a:rPr>
              <a:t>která</a:t>
            </a:r>
            <a:r>
              <a:rPr lang="en-GB" altLang="cs-CZ" sz="2400" dirty="0" smtClean="0">
                <a:solidFill>
                  <a:schemeClr val="accent3"/>
                </a:solidFill>
                <a:latin typeface="+mn-lt"/>
              </a:rPr>
              <a:t> by </a:t>
            </a:r>
            <a:r>
              <a:rPr lang="en-GB" altLang="cs-CZ" sz="2400" dirty="0" err="1" smtClean="0">
                <a:solidFill>
                  <a:schemeClr val="accent3"/>
                </a:solidFill>
                <a:latin typeface="+mn-lt"/>
              </a:rPr>
              <a:t>mohla</a:t>
            </a:r>
            <a:r>
              <a:rPr lang="en-GB" altLang="cs-CZ" sz="2400" dirty="0" smtClean="0">
                <a:solidFill>
                  <a:schemeClr val="accent3"/>
                </a:solidFill>
                <a:latin typeface="+mn-lt"/>
              </a:rPr>
              <a:t> </a:t>
            </a:r>
            <a:br>
              <a:rPr lang="en-GB" altLang="cs-CZ" sz="2400" dirty="0" smtClean="0">
                <a:solidFill>
                  <a:schemeClr val="accent3"/>
                </a:solidFill>
                <a:latin typeface="+mn-lt"/>
              </a:rPr>
            </a:br>
            <a:r>
              <a:rPr lang="en-GB" altLang="cs-CZ" sz="2400" dirty="0" smtClean="0">
                <a:solidFill>
                  <a:schemeClr val="accent3"/>
                </a:solidFill>
                <a:latin typeface="+mn-lt"/>
              </a:rPr>
              <a:t>  </a:t>
            </a:r>
            <a:r>
              <a:rPr lang="en-GB" altLang="cs-CZ" sz="2400" dirty="0" err="1" smtClean="0">
                <a:solidFill>
                  <a:schemeClr val="accent3"/>
                </a:solidFill>
                <a:latin typeface="+mn-lt"/>
              </a:rPr>
              <a:t>ohrozit</a:t>
            </a:r>
            <a:r>
              <a:rPr lang="en-GB" altLang="cs-CZ" sz="2400" dirty="0" smtClean="0">
                <a:solidFill>
                  <a:schemeClr val="accent3"/>
                </a:solidFill>
                <a:latin typeface="+mn-lt"/>
              </a:rPr>
              <a:t> </a:t>
            </a:r>
            <a:r>
              <a:rPr lang="en-GB" altLang="cs-CZ" sz="2400" dirty="0" err="1" smtClean="0">
                <a:solidFill>
                  <a:schemeClr val="accent3"/>
                </a:solidFill>
                <a:latin typeface="+mn-lt"/>
              </a:rPr>
              <a:t>jízdu</a:t>
            </a:r>
            <a:r>
              <a:rPr lang="en-GB" altLang="cs-CZ" sz="2400" dirty="0" smtClean="0">
                <a:solidFill>
                  <a:schemeClr val="accent3"/>
                </a:solidFill>
                <a:latin typeface="+mn-lt"/>
              </a:rPr>
              <a:t> </a:t>
            </a:r>
            <a:r>
              <a:rPr lang="cs-CZ" altLang="cs-CZ" sz="2400" dirty="0" smtClean="0">
                <a:solidFill>
                  <a:schemeClr val="accent3"/>
                </a:solidFill>
                <a:latin typeface="+mn-lt"/>
              </a:rPr>
              <a:t>vlaku </a:t>
            </a:r>
            <a:endParaRPr lang="cs-CZ" altLang="cs-CZ" sz="2400" dirty="0" smtClean="0">
              <a:solidFill>
                <a:schemeClr val="accent3"/>
              </a:solidFill>
              <a:latin typeface="+mn-lt"/>
            </a:endParaRPr>
          </a:p>
          <a:p>
            <a:pPr marL="0" lvl="1" indent="0">
              <a:lnSpc>
                <a:spcPct val="93000"/>
              </a:lnSpc>
              <a:spcBef>
                <a:spcPts val="700"/>
              </a:spcBef>
              <a:buClr>
                <a:schemeClr val="tx2"/>
              </a:buClr>
              <a:buSzPct val="10000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cs-CZ" altLang="cs-CZ" sz="2400" dirty="0" smtClean="0">
              <a:solidFill>
                <a:schemeClr val="accent3"/>
              </a:solidFill>
              <a:latin typeface="+mn-lt"/>
            </a:endParaRPr>
          </a:p>
          <a:p>
            <a:pPr marL="90900" lvl="1" indent="-342900">
              <a:lnSpc>
                <a:spcPct val="93000"/>
              </a:lnSpc>
              <a:spcBef>
                <a:spcPts val="700"/>
              </a:spcBef>
              <a:buClr>
                <a:schemeClr val="tx2"/>
              </a:buClr>
              <a:buSzPct val="10000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cs-CZ" altLang="cs-CZ" sz="2400" dirty="0" smtClean="0">
                <a:solidFill>
                  <a:schemeClr val="accent3"/>
                </a:solidFill>
                <a:latin typeface="+mn-lt"/>
              </a:rPr>
              <a:t> jsou splněna opatření stanovená ZDD a předpisem pro obsluhu PZZ (uzavřený přejezd)</a:t>
            </a:r>
            <a:endParaRPr lang="en-GB" altLang="cs-CZ" sz="2400" dirty="0" smtClean="0">
              <a:solidFill>
                <a:schemeClr val="accent3"/>
              </a:solidFill>
              <a:latin typeface="+mn-lt"/>
            </a:endParaRPr>
          </a:p>
          <a:p>
            <a:pPr>
              <a:lnSpc>
                <a:spcPct val="93000"/>
              </a:lnSpc>
              <a:spcBef>
                <a:spcPts val="700"/>
              </a:spcBef>
              <a:buSzPct val="10000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en-GB" altLang="cs-CZ" sz="2400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>
          <a:xfrm>
            <a:off x="251520" y="6328618"/>
            <a:ext cx="5606364" cy="360363"/>
          </a:xfrm>
        </p:spPr>
        <p:txBody>
          <a:bodyPr/>
          <a:lstStyle/>
          <a:p>
            <a:pPr eaLnBrk="1" hangingPunct="1"/>
            <a:endParaRPr lang="cs-CZ" dirty="0" smtClean="0">
              <a:latin typeface="Arial" charset="0"/>
              <a:cs typeface="Arial" charset="0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4"/>
          </p:nvPr>
        </p:nvSpPr>
        <p:spPr>
          <a:xfrm>
            <a:off x="375781" y="692473"/>
            <a:ext cx="8372683" cy="879139"/>
          </a:xfrm>
        </p:spPr>
        <p:txBody>
          <a:bodyPr/>
          <a:lstStyle/>
          <a:p>
            <a:pPr algn="l"/>
            <a:r>
              <a:rPr lang="en-GB" altLang="cs-CZ" sz="2400" b="1" dirty="0" smtClean="0">
                <a:solidFill>
                  <a:schemeClr val="tx2"/>
                </a:solidFill>
                <a:latin typeface="+mj-lt"/>
              </a:rPr>
              <a:t>Co </a:t>
            </a:r>
            <a:r>
              <a:rPr lang="en-GB" altLang="cs-CZ" sz="2400" b="1" dirty="0" err="1" smtClean="0">
                <a:solidFill>
                  <a:schemeClr val="tx2"/>
                </a:solidFill>
                <a:latin typeface="+mj-lt"/>
              </a:rPr>
              <a:t>nařizuje</a:t>
            </a:r>
            <a:r>
              <a:rPr lang="en-GB" altLang="cs-CZ" sz="2400" b="1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GB" altLang="cs-CZ" sz="2400" b="1" dirty="0" err="1" smtClean="0">
                <a:solidFill>
                  <a:schemeClr val="tx2"/>
                </a:solidFill>
                <a:latin typeface="+mj-lt"/>
              </a:rPr>
              <a:t>výpravčí</a:t>
            </a:r>
            <a:r>
              <a:rPr lang="en-GB" altLang="cs-CZ" sz="2400" b="1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GB" altLang="cs-CZ" sz="2400" b="1" dirty="0" err="1" smtClean="0">
                <a:solidFill>
                  <a:schemeClr val="tx2"/>
                </a:solidFill>
                <a:latin typeface="+mj-lt"/>
              </a:rPr>
              <a:t>výhybkářům</a:t>
            </a:r>
            <a:r>
              <a:rPr lang="en-GB" altLang="cs-CZ" sz="2400" b="1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GB" altLang="cs-CZ" sz="2400" b="1" dirty="0" err="1" smtClean="0">
                <a:solidFill>
                  <a:schemeClr val="tx2"/>
                </a:solidFill>
                <a:latin typeface="+mj-lt"/>
              </a:rPr>
              <a:t>příkazem</a:t>
            </a:r>
            <a:r>
              <a:rPr lang="en-GB" altLang="cs-CZ" sz="2400" b="1" dirty="0" smtClean="0">
                <a:solidFill>
                  <a:schemeClr val="tx2"/>
                </a:solidFill>
                <a:latin typeface="+mj-lt"/>
              </a:rPr>
              <a:t> k </a:t>
            </a:r>
            <a:r>
              <a:rPr lang="en-GB" altLang="cs-CZ" sz="2400" b="1" dirty="0" err="1" smtClean="0">
                <a:solidFill>
                  <a:schemeClr val="tx2"/>
                </a:solidFill>
                <a:latin typeface="+mj-lt"/>
              </a:rPr>
              <a:t>přípravě</a:t>
            </a:r>
            <a:r>
              <a:rPr lang="en-GB" altLang="cs-CZ" sz="2400" b="1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GB" altLang="cs-CZ" sz="2400" b="1" dirty="0" err="1" smtClean="0">
                <a:solidFill>
                  <a:schemeClr val="tx2"/>
                </a:solidFill>
                <a:latin typeface="+mj-lt"/>
              </a:rPr>
              <a:t>vlakové</a:t>
            </a:r>
            <a:r>
              <a:rPr lang="en-GB" altLang="cs-CZ" sz="2400" b="1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GB" altLang="cs-CZ" sz="2400" b="1" dirty="0" err="1" smtClean="0">
                <a:solidFill>
                  <a:schemeClr val="tx2"/>
                </a:solidFill>
                <a:latin typeface="+mj-lt"/>
              </a:rPr>
              <a:t>cesty</a:t>
            </a:r>
            <a:r>
              <a:rPr lang="en-GB" altLang="cs-CZ" sz="2400" b="1" dirty="0" smtClean="0">
                <a:solidFill>
                  <a:schemeClr val="tx2"/>
                </a:solidFill>
                <a:latin typeface="+mj-lt"/>
              </a:rPr>
              <a:t>? </a:t>
            </a:r>
          </a:p>
          <a:p>
            <a:r>
              <a:rPr lang="cs-CZ" altLang="cs-CZ" dirty="0" smtClean="0"/>
              <a:t/>
            </a:r>
            <a:br>
              <a:rPr lang="cs-CZ" altLang="cs-CZ" dirty="0" smtClean="0"/>
            </a:b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6ACA1DB8-D73E-4115-AD21-8C75BC5BFE96}" type="slidenum">
              <a:rPr lang="cs-CZ" smtClean="0"/>
              <a:pPr>
                <a:defRPr/>
              </a:pPr>
              <a:t>34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96821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93000"/>
              </a:lnSpc>
              <a:spcBef>
                <a:spcPts val="700"/>
              </a:spcBef>
              <a:buClr>
                <a:srgbClr val="002060"/>
              </a:buClr>
              <a:buSzPct val="100000"/>
              <a:buFont typeface="Wingdings" pitchFamily="2" charset="2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cs-CZ" altLang="cs-CZ" sz="2600" b="0" dirty="0" smtClean="0">
                <a:solidFill>
                  <a:srgbClr val="000000"/>
                </a:solidFill>
                <a:latin typeface="+mn-lt"/>
              </a:rPr>
              <a:t>Zaměstnanec obsluhující zabezpečovací zařízení je smí obsloužit, </a:t>
            </a:r>
          </a:p>
          <a:p>
            <a:pPr marL="0" indent="0">
              <a:lnSpc>
                <a:spcPct val="93000"/>
              </a:lnSpc>
              <a:spcBef>
                <a:spcPts val="700"/>
              </a:spcBef>
              <a:buClr>
                <a:srgbClr val="002060"/>
              </a:buClr>
              <a:buSzPct val="100000"/>
              <a:buFont typeface="Wingdings" pitchFamily="2" charset="2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cs-CZ" altLang="cs-CZ" sz="2600" dirty="0" smtClean="0">
                <a:solidFill>
                  <a:srgbClr val="000000"/>
                </a:solidFill>
                <a:latin typeface="+mn-lt"/>
              </a:rPr>
              <a:t>jen když se </a:t>
            </a:r>
            <a:r>
              <a:rPr lang="cs-CZ" altLang="cs-CZ" sz="2600" u="sng" dirty="0" smtClean="0">
                <a:solidFill>
                  <a:srgbClr val="000000"/>
                </a:solidFill>
                <a:latin typeface="+mn-lt"/>
              </a:rPr>
              <a:t>dříve </a:t>
            </a:r>
            <a:r>
              <a:rPr lang="cs-CZ" altLang="cs-CZ" sz="2600" dirty="0" smtClean="0">
                <a:solidFill>
                  <a:srgbClr val="000000"/>
                </a:solidFill>
                <a:latin typeface="+mn-lt"/>
              </a:rPr>
              <a:t>přesvědčí, </a:t>
            </a:r>
            <a:endParaRPr lang="cs-CZ" altLang="cs-CZ" sz="2600" dirty="0" smtClean="0">
              <a:solidFill>
                <a:srgbClr val="000000"/>
              </a:solidFill>
              <a:latin typeface="+mn-lt"/>
            </a:endParaRPr>
          </a:p>
          <a:p>
            <a:pPr marL="0" indent="0">
              <a:lnSpc>
                <a:spcPct val="93000"/>
              </a:lnSpc>
              <a:spcBef>
                <a:spcPts val="700"/>
              </a:spcBef>
              <a:buClr>
                <a:srgbClr val="002060"/>
              </a:buClr>
              <a:buSzPct val="100000"/>
              <a:buFont typeface="Wingdings" pitchFamily="2" charset="2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cs-CZ" altLang="cs-CZ" sz="2600" dirty="0" smtClean="0">
              <a:solidFill>
                <a:srgbClr val="000000"/>
              </a:solidFill>
              <a:latin typeface="+mn-lt"/>
            </a:endParaRPr>
          </a:p>
          <a:p>
            <a:pPr>
              <a:lnSpc>
                <a:spcPct val="93000"/>
              </a:lnSpc>
              <a:spcBef>
                <a:spcPts val="700"/>
              </a:spcBef>
              <a:buSzPct val="10000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cs-CZ" altLang="cs-CZ" sz="2600" dirty="0" smtClean="0">
                <a:solidFill>
                  <a:srgbClr val="FF3300"/>
                </a:solidFill>
                <a:latin typeface="+mn-lt"/>
              </a:rPr>
              <a:t>že je zastaven rušící posun </a:t>
            </a:r>
            <a:r>
              <a:rPr lang="cs-CZ" altLang="cs-CZ" sz="2600" dirty="0" smtClean="0">
                <a:solidFill>
                  <a:srgbClr val="FF3300"/>
                </a:solidFill>
                <a:latin typeface="+mn-lt"/>
              </a:rPr>
              <a:t>a </a:t>
            </a:r>
          </a:p>
          <a:p>
            <a:pPr>
              <a:lnSpc>
                <a:spcPct val="93000"/>
              </a:lnSpc>
              <a:spcBef>
                <a:spcPts val="700"/>
              </a:spcBef>
              <a:buSzPct val="10000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cs-CZ" altLang="cs-CZ" sz="2600" dirty="0" smtClean="0">
                <a:solidFill>
                  <a:srgbClr val="FF3300"/>
                </a:solidFill>
                <a:latin typeface="+mn-lt"/>
              </a:rPr>
              <a:t>že </a:t>
            </a:r>
            <a:r>
              <a:rPr lang="cs-CZ" altLang="cs-CZ" sz="2600" dirty="0" smtClean="0">
                <a:solidFill>
                  <a:srgbClr val="FF3300"/>
                </a:solidFill>
                <a:latin typeface="+mn-lt"/>
              </a:rPr>
              <a:t>je vlaková cesta v jeho obvodu volná.</a:t>
            </a:r>
            <a:endParaRPr lang="en-GB" altLang="cs-CZ" sz="2600" dirty="0" smtClean="0">
              <a:solidFill>
                <a:srgbClr val="FF3300"/>
              </a:solidFill>
              <a:latin typeface="+mn-lt"/>
            </a:endParaRPr>
          </a:p>
          <a:p>
            <a:pPr algn="just">
              <a:lnSpc>
                <a:spcPct val="93000"/>
              </a:lnSpc>
              <a:spcBef>
                <a:spcPts val="700"/>
              </a:spcBef>
              <a:buClr>
                <a:srgbClr val="002060"/>
              </a:buClr>
              <a:buSzPct val="100000"/>
              <a:buFont typeface="Arial" pitchFamily="34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cs-CZ" sz="28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>
          <a:xfrm>
            <a:off x="251520" y="6328618"/>
            <a:ext cx="5606364" cy="360363"/>
          </a:xfrm>
        </p:spPr>
        <p:txBody>
          <a:bodyPr/>
          <a:lstStyle/>
          <a:p>
            <a:pPr eaLnBrk="1" hangingPunct="1"/>
            <a:endParaRPr lang="cs-CZ" dirty="0" smtClean="0">
              <a:latin typeface="Arial" charset="0"/>
              <a:cs typeface="Arial" charset="0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4"/>
          </p:nvPr>
        </p:nvSpPr>
        <p:spPr>
          <a:xfrm>
            <a:off x="2071670" y="692473"/>
            <a:ext cx="6676794" cy="504279"/>
          </a:xfrm>
        </p:spPr>
        <p:txBody>
          <a:bodyPr/>
          <a:lstStyle/>
          <a:p>
            <a:r>
              <a:rPr lang="cs-CZ" altLang="cs-CZ" sz="2400" b="1" dirty="0" smtClean="0">
                <a:solidFill>
                  <a:schemeClr val="tx2"/>
                </a:solidFill>
                <a:latin typeface="+mj-lt"/>
              </a:rPr>
              <a:t>Obsluha zabezpečovacího zařízení</a:t>
            </a:r>
            <a:endParaRPr lang="en-GB" altLang="cs-CZ" sz="2400" b="1" dirty="0" smtClean="0">
              <a:solidFill>
                <a:schemeClr val="tx2"/>
              </a:solidFill>
              <a:latin typeface="+mj-lt"/>
            </a:endParaRPr>
          </a:p>
          <a:p>
            <a:r>
              <a:rPr lang="cs-CZ" altLang="cs-CZ" sz="2400" b="1" dirty="0" smtClean="0">
                <a:solidFill>
                  <a:schemeClr val="tx2"/>
                </a:solidFill>
                <a:latin typeface="+mj-lt"/>
              </a:rPr>
              <a:t/>
            </a:r>
            <a:br>
              <a:rPr lang="cs-CZ" altLang="cs-CZ" sz="2400" b="1" dirty="0" smtClean="0">
                <a:solidFill>
                  <a:schemeClr val="tx2"/>
                </a:solidFill>
                <a:latin typeface="+mj-lt"/>
              </a:rPr>
            </a:br>
            <a:endParaRPr lang="cs-CZ" sz="24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6ACA1DB8-D73E-4115-AD21-8C75BC5BFE96}" type="slidenum">
              <a:rPr lang="cs-CZ" smtClean="0"/>
              <a:pPr>
                <a:defRPr/>
              </a:pPr>
              <a:t>35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62974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/>
          <a:lstStyle/>
          <a:p>
            <a:pPr algn="ctr">
              <a:buFont typeface="Arial" pitchFamily="34" charset="0"/>
              <a:buNone/>
            </a:pPr>
            <a:r>
              <a:rPr lang="cs-CZ" altLang="cs-CZ" sz="2600" dirty="0" smtClean="0">
                <a:solidFill>
                  <a:srgbClr val="FF3300"/>
                </a:solidFill>
                <a:latin typeface="+mn-lt"/>
              </a:rPr>
              <a:t>!!!!!</a:t>
            </a:r>
            <a:r>
              <a:rPr lang="cs-CZ" altLang="cs-CZ" sz="2600" dirty="0" smtClean="0">
                <a:solidFill>
                  <a:srgbClr val="002060"/>
                </a:solidFill>
                <a:latin typeface="+mn-lt"/>
              </a:rPr>
              <a:t> Nesouhlasí-li </a:t>
            </a:r>
          </a:p>
          <a:p>
            <a:pPr algn="ctr">
              <a:buFont typeface="Arial" pitchFamily="34" charset="0"/>
              <a:buNone/>
            </a:pPr>
            <a:r>
              <a:rPr lang="cs-CZ" altLang="cs-CZ" sz="2600" dirty="0" smtClean="0">
                <a:solidFill>
                  <a:srgbClr val="002060"/>
                </a:solidFill>
                <a:latin typeface="+mn-lt"/>
              </a:rPr>
              <a:t>číslo koleje kolejového číselníku </a:t>
            </a:r>
          </a:p>
          <a:p>
            <a:pPr algn="ctr">
              <a:buFont typeface="Arial" pitchFamily="34" charset="0"/>
              <a:buNone/>
            </a:pPr>
            <a:r>
              <a:rPr lang="cs-CZ" altLang="cs-CZ" sz="2600" dirty="0" smtClean="0">
                <a:solidFill>
                  <a:srgbClr val="002060"/>
                </a:solidFill>
                <a:latin typeface="+mn-lt"/>
              </a:rPr>
              <a:t>s ohlášenou kolejí, </a:t>
            </a:r>
          </a:p>
          <a:p>
            <a:pPr algn="ctr">
              <a:buFont typeface="Arial" pitchFamily="34" charset="0"/>
              <a:buNone/>
            </a:pPr>
            <a:r>
              <a:rPr lang="cs-CZ" altLang="cs-CZ" sz="2600" dirty="0" smtClean="0">
                <a:solidFill>
                  <a:srgbClr val="002060"/>
                </a:solidFill>
                <a:latin typeface="+mn-lt"/>
              </a:rPr>
              <a:t>nesmějí zaměstnanci vlakovou cestu postavit </a:t>
            </a:r>
          </a:p>
          <a:p>
            <a:pPr algn="ctr">
              <a:buFont typeface="Arial" pitchFamily="34" charset="0"/>
              <a:buNone/>
            </a:pPr>
            <a:r>
              <a:rPr lang="cs-CZ" altLang="cs-CZ" sz="2600" dirty="0" smtClean="0">
                <a:solidFill>
                  <a:srgbClr val="002060"/>
                </a:solidFill>
                <a:latin typeface="+mn-lt"/>
              </a:rPr>
              <a:t>a jsou povinni na to </a:t>
            </a:r>
          </a:p>
          <a:p>
            <a:pPr algn="ctr">
              <a:buFont typeface="Arial" pitchFamily="34" charset="0"/>
              <a:buNone/>
            </a:pPr>
            <a:r>
              <a:rPr lang="cs-CZ" altLang="cs-CZ" sz="2600" u="sng" dirty="0" smtClean="0">
                <a:solidFill>
                  <a:srgbClr val="002060"/>
                </a:solidFill>
                <a:latin typeface="+mn-lt"/>
              </a:rPr>
              <a:t>ihned</a:t>
            </a:r>
            <a:r>
              <a:rPr lang="cs-CZ" altLang="cs-CZ" sz="2600" dirty="0" smtClean="0">
                <a:solidFill>
                  <a:srgbClr val="002060"/>
                </a:solidFill>
                <a:latin typeface="+mn-lt"/>
              </a:rPr>
              <a:t> </a:t>
            </a:r>
          </a:p>
          <a:p>
            <a:pPr algn="ctr">
              <a:buFont typeface="Arial" pitchFamily="34" charset="0"/>
              <a:buNone/>
            </a:pPr>
            <a:r>
              <a:rPr lang="cs-CZ" altLang="cs-CZ" sz="2600" dirty="0" smtClean="0">
                <a:solidFill>
                  <a:srgbClr val="002060"/>
                </a:solidFill>
                <a:latin typeface="+mn-lt"/>
              </a:rPr>
              <a:t>upozornit výpravčího </a:t>
            </a:r>
            <a:r>
              <a:rPr lang="cs-CZ" altLang="cs-CZ" sz="2600" dirty="0" smtClean="0">
                <a:solidFill>
                  <a:srgbClr val="FF3300"/>
                </a:solidFill>
                <a:latin typeface="+mn-lt"/>
              </a:rPr>
              <a:t>!!!!!</a:t>
            </a:r>
          </a:p>
          <a:p>
            <a:pPr algn="ctr">
              <a:buFont typeface="Arial" pitchFamily="34" charset="0"/>
              <a:buNone/>
            </a:pPr>
            <a:endParaRPr lang="cs-CZ" altLang="cs-CZ" sz="2600" dirty="0" smtClean="0">
              <a:solidFill>
                <a:srgbClr val="FF3300"/>
              </a:solidFill>
              <a:latin typeface="+mn-lt"/>
            </a:endParaRPr>
          </a:p>
          <a:p>
            <a:pPr marL="0" indent="0">
              <a:buFont typeface="Arial" pitchFamily="34" charset="0"/>
              <a:buNone/>
            </a:pPr>
            <a:r>
              <a:rPr lang="cs-CZ" altLang="cs-CZ" b="0" dirty="0" smtClean="0">
                <a:solidFill>
                  <a:schemeClr val="accent1"/>
                </a:solidFill>
                <a:latin typeface="+mn-lt"/>
              </a:rPr>
              <a:t>Telefonický příkaz k přípravě vlakové cesty může výpravčí vydat i dříve, než je vlak nabídnut a přijat, popř. než došla za předchozím vlakem odhláška</a:t>
            </a:r>
          </a:p>
          <a:p>
            <a:pPr algn="just">
              <a:lnSpc>
                <a:spcPct val="93000"/>
              </a:lnSpc>
              <a:spcBef>
                <a:spcPts val="700"/>
              </a:spcBef>
              <a:buClr>
                <a:srgbClr val="002060"/>
              </a:buClr>
              <a:buSzPct val="100000"/>
              <a:buFont typeface="Arial" pitchFamily="34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cs-CZ" sz="28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>
          <a:xfrm>
            <a:off x="251520" y="6328618"/>
            <a:ext cx="5606364" cy="360363"/>
          </a:xfrm>
        </p:spPr>
        <p:txBody>
          <a:bodyPr/>
          <a:lstStyle/>
          <a:p>
            <a:pPr eaLnBrk="1" hangingPunct="1"/>
            <a:endParaRPr lang="cs-CZ" dirty="0" smtClean="0">
              <a:latin typeface="Arial" charset="0"/>
              <a:cs typeface="Arial" charset="0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4"/>
          </p:nvPr>
        </p:nvSpPr>
        <p:spPr>
          <a:xfrm>
            <a:off x="2071670" y="692473"/>
            <a:ext cx="6676794" cy="504279"/>
          </a:xfrm>
        </p:spPr>
        <p:txBody>
          <a:bodyPr/>
          <a:lstStyle/>
          <a:p>
            <a:r>
              <a:rPr lang="cs-CZ" altLang="cs-CZ" sz="2400" dirty="0" smtClean="0">
                <a:solidFill>
                  <a:schemeClr val="tx2"/>
                </a:solidFill>
                <a:latin typeface="+mj-lt"/>
              </a:rPr>
              <a:t>Vzájemná kontrola</a:t>
            </a:r>
            <a:endParaRPr lang="en-GB" altLang="cs-CZ" sz="2400" dirty="0" smtClean="0">
              <a:solidFill>
                <a:schemeClr val="tx2"/>
              </a:solidFill>
              <a:latin typeface="+mj-lt"/>
            </a:endParaRPr>
          </a:p>
          <a:p>
            <a:r>
              <a:rPr lang="cs-CZ" altLang="cs-CZ" dirty="0" smtClean="0"/>
              <a:t/>
            </a:r>
            <a:br>
              <a:rPr lang="cs-CZ" altLang="cs-CZ" dirty="0" smtClean="0"/>
            </a:b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6ACA1DB8-D73E-4115-AD21-8C75BC5BFE96}" type="slidenum">
              <a:rPr lang="cs-CZ" smtClean="0"/>
              <a:pPr>
                <a:defRPr/>
              </a:pPr>
              <a:t>36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87011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3000"/>
              </a:lnSpc>
              <a:buFont typeface="Arial" pitchFamily="34" charset="0"/>
              <a:buNone/>
            </a:pPr>
            <a:r>
              <a:rPr lang="cs-CZ" altLang="cs-CZ" sz="2600" b="0" dirty="0" smtClean="0">
                <a:solidFill>
                  <a:srgbClr val="000000"/>
                </a:solidFill>
                <a:latin typeface="+mn-lt"/>
              </a:rPr>
              <a:t>Jmenovaný uvádí</a:t>
            </a:r>
            <a:r>
              <a:rPr lang="cs-CZ" altLang="cs-CZ" sz="2600" b="0" dirty="0" smtClean="0">
                <a:solidFill>
                  <a:srgbClr val="000000"/>
                </a:solidFill>
                <a:latin typeface="+mn-lt"/>
              </a:rPr>
              <a:t>:</a:t>
            </a:r>
          </a:p>
          <a:p>
            <a:pPr>
              <a:lnSpc>
                <a:spcPct val="83000"/>
              </a:lnSpc>
              <a:buFont typeface="Arial" pitchFamily="34" charset="0"/>
              <a:buNone/>
            </a:pPr>
            <a:endParaRPr lang="cs-CZ" altLang="cs-CZ" sz="2600" b="0" dirty="0" smtClean="0">
              <a:solidFill>
                <a:srgbClr val="000000"/>
              </a:solidFill>
              <a:latin typeface="+mn-lt"/>
            </a:endParaRPr>
          </a:p>
          <a:p>
            <a:pPr marL="0" indent="0">
              <a:lnSpc>
                <a:spcPct val="83000"/>
              </a:lnSpc>
              <a:buFont typeface="Arial" pitchFamily="34" charset="0"/>
              <a:buNone/>
            </a:pPr>
            <a:r>
              <a:rPr lang="cs-CZ" altLang="cs-CZ" sz="2600" b="0" dirty="0" smtClean="0">
                <a:solidFill>
                  <a:srgbClr val="000000"/>
                </a:solidFill>
                <a:latin typeface="+mn-lt"/>
              </a:rPr>
              <a:t>Vykonával jsem službu hlavního výpravčího v ŽST Mladá Boleslav </a:t>
            </a:r>
            <a:r>
              <a:rPr lang="cs-CZ" altLang="cs-CZ" sz="2600" b="0" dirty="0" err="1" smtClean="0">
                <a:solidFill>
                  <a:srgbClr val="000000"/>
                </a:solidFill>
                <a:latin typeface="+mn-lt"/>
              </a:rPr>
              <a:t>hl.n</a:t>
            </a:r>
            <a:r>
              <a:rPr lang="cs-CZ" altLang="cs-CZ" sz="2600" b="0" dirty="0" smtClean="0">
                <a:solidFill>
                  <a:srgbClr val="000000"/>
                </a:solidFill>
                <a:latin typeface="+mn-lt"/>
              </a:rPr>
              <a:t>. </a:t>
            </a:r>
          </a:p>
          <a:p>
            <a:pPr marL="0" indent="0">
              <a:lnSpc>
                <a:spcPct val="83000"/>
              </a:lnSpc>
              <a:buFont typeface="Arial" pitchFamily="34" charset="0"/>
              <a:buNone/>
            </a:pPr>
            <a:r>
              <a:rPr lang="cs-CZ" altLang="cs-CZ" sz="2600" b="0" dirty="0" smtClean="0">
                <a:solidFill>
                  <a:srgbClr val="000000"/>
                </a:solidFill>
                <a:latin typeface="+mn-lt"/>
              </a:rPr>
              <a:t>Nařídil jsem přípravu vlakové cesty signalistovi St 2 pro vlak Os 19400 z první staniční koleje do </a:t>
            </a:r>
            <a:r>
              <a:rPr lang="cs-CZ" altLang="cs-CZ" sz="2600" b="0" dirty="0" err="1" smtClean="0">
                <a:solidFill>
                  <a:srgbClr val="000000"/>
                </a:solidFill>
                <a:latin typeface="+mn-lt"/>
              </a:rPr>
              <a:t>Katusic</a:t>
            </a:r>
            <a:r>
              <a:rPr lang="cs-CZ" altLang="cs-CZ" sz="2600" b="0" dirty="0" smtClean="0">
                <a:solidFill>
                  <a:srgbClr val="000000"/>
                </a:solidFill>
                <a:latin typeface="+mn-lt"/>
              </a:rPr>
              <a:t>. </a:t>
            </a:r>
          </a:p>
          <a:p>
            <a:pPr marL="0" indent="0">
              <a:lnSpc>
                <a:spcPct val="83000"/>
              </a:lnSpc>
              <a:buFont typeface="Arial" pitchFamily="34" charset="0"/>
              <a:buNone/>
            </a:pPr>
            <a:r>
              <a:rPr lang="cs-CZ" altLang="cs-CZ" sz="2600" dirty="0" smtClean="0">
                <a:solidFill>
                  <a:srgbClr val="FF3300"/>
                </a:solidFill>
                <a:latin typeface="+mn-lt"/>
              </a:rPr>
              <a:t>V rozporu s tímto jsem chybně navolil</a:t>
            </a:r>
            <a:r>
              <a:rPr lang="cs-CZ" altLang="cs-CZ" sz="2600" dirty="0" smtClean="0">
                <a:latin typeface="+mn-lt"/>
              </a:rPr>
              <a:t> </a:t>
            </a:r>
            <a:r>
              <a:rPr lang="cs-CZ" altLang="cs-CZ" sz="2600" b="0" dirty="0" smtClean="0">
                <a:solidFill>
                  <a:srgbClr val="000000"/>
                </a:solidFill>
                <a:latin typeface="+mn-lt"/>
              </a:rPr>
              <a:t>na řídícím přístroji vlakovou cestu ze třetí staniční koleje. </a:t>
            </a:r>
          </a:p>
          <a:p>
            <a:pPr marL="0" indent="0">
              <a:lnSpc>
                <a:spcPct val="83000"/>
              </a:lnSpc>
              <a:buFont typeface="Arial" pitchFamily="34" charset="0"/>
              <a:buNone/>
            </a:pPr>
            <a:r>
              <a:rPr lang="cs-CZ" altLang="cs-CZ" sz="2600" dirty="0" smtClean="0">
                <a:solidFill>
                  <a:srgbClr val="FF3300"/>
                </a:solidFill>
                <a:latin typeface="+mn-lt"/>
              </a:rPr>
              <a:t>Signalista tuto vlakovou cestu postavil</a:t>
            </a:r>
            <a:r>
              <a:rPr lang="cs-CZ" altLang="cs-CZ" sz="2600" dirty="0" smtClean="0">
                <a:latin typeface="+mn-lt"/>
              </a:rPr>
              <a:t> </a:t>
            </a:r>
            <a:r>
              <a:rPr lang="cs-CZ" altLang="cs-CZ" sz="2600" b="0" dirty="0" smtClean="0">
                <a:solidFill>
                  <a:srgbClr val="000000"/>
                </a:solidFill>
                <a:latin typeface="+mn-lt"/>
              </a:rPr>
              <a:t>a rozsvítil návěstidlo.</a:t>
            </a:r>
          </a:p>
          <a:p>
            <a:pPr algn="just">
              <a:lnSpc>
                <a:spcPct val="93000"/>
              </a:lnSpc>
              <a:spcBef>
                <a:spcPts val="700"/>
              </a:spcBef>
              <a:buClr>
                <a:srgbClr val="002060"/>
              </a:buClr>
              <a:buSzPct val="100000"/>
              <a:buFont typeface="Arial" pitchFamily="34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cs-CZ" sz="28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>
          <a:xfrm>
            <a:off x="251520" y="6328618"/>
            <a:ext cx="5606364" cy="360363"/>
          </a:xfrm>
        </p:spPr>
        <p:txBody>
          <a:bodyPr/>
          <a:lstStyle/>
          <a:p>
            <a:pPr eaLnBrk="1" hangingPunct="1"/>
            <a:endParaRPr lang="cs-CZ" dirty="0" smtClean="0">
              <a:latin typeface="Arial" charset="0"/>
              <a:cs typeface="Arial" charset="0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4"/>
          </p:nvPr>
        </p:nvSpPr>
        <p:spPr>
          <a:xfrm>
            <a:off x="350729" y="692473"/>
            <a:ext cx="8397735" cy="504279"/>
          </a:xfrm>
        </p:spPr>
        <p:txBody>
          <a:bodyPr/>
          <a:lstStyle/>
          <a:p>
            <a:pPr algn="l"/>
            <a:r>
              <a:rPr lang="en-GB" altLang="cs-CZ" sz="2400" b="1" dirty="0" smtClean="0">
                <a:solidFill>
                  <a:schemeClr val="tx2"/>
                </a:solidFill>
                <a:latin typeface="+mj-lt"/>
              </a:rPr>
              <a:t>P</a:t>
            </a:r>
            <a:r>
              <a:rPr lang="cs-CZ" altLang="cs-CZ" sz="2400" b="1" dirty="0" err="1" smtClean="0">
                <a:solidFill>
                  <a:schemeClr val="tx2"/>
                </a:solidFill>
                <a:latin typeface="+mj-lt"/>
              </a:rPr>
              <a:t>okud</a:t>
            </a:r>
            <a:r>
              <a:rPr lang="cs-CZ" altLang="cs-CZ" sz="2400" b="1" dirty="0" smtClean="0">
                <a:solidFill>
                  <a:schemeClr val="tx2"/>
                </a:solidFill>
                <a:latin typeface="+mj-lt"/>
              </a:rPr>
              <a:t> kontrola selže…..</a:t>
            </a:r>
            <a:endParaRPr lang="en-GB" altLang="cs-CZ" sz="2400" b="1" dirty="0" smtClean="0">
              <a:solidFill>
                <a:schemeClr val="tx2"/>
              </a:solidFill>
              <a:latin typeface="+mj-lt"/>
            </a:endParaRPr>
          </a:p>
          <a:p>
            <a:r>
              <a:rPr lang="cs-CZ" altLang="cs-CZ" dirty="0" smtClean="0"/>
              <a:t/>
            </a:r>
            <a:br>
              <a:rPr lang="cs-CZ" altLang="cs-CZ" dirty="0" smtClean="0"/>
            </a:b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6ACA1DB8-D73E-4115-AD21-8C75BC5BFE96}" type="slidenum">
              <a:rPr lang="cs-CZ" smtClean="0"/>
              <a:pPr>
                <a:defRPr/>
              </a:pPr>
              <a:t>37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8448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83000"/>
              </a:lnSpc>
              <a:spcBef>
                <a:spcPts val="100"/>
              </a:spcBef>
              <a:buFont typeface="Arial" pitchFamily="34" charset="0"/>
              <a:buNone/>
            </a:pPr>
            <a:r>
              <a:rPr lang="cs-CZ" altLang="cs-CZ" sz="2600" b="0" dirty="0" smtClean="0">
                <a:solidFill>
                  <a:srgbClr val="000000"/>
                </a:solidFill>
                <a:latin typeface="+mn-lt"/>
              </a:rPr>
              <a:t>Potom jsem vyzval </a:t>
            </a:r>
            <a:r>
              <a:rPr lang="cs-CZ" altLang="cs-CZ" sz="2600" dirty="0" smtClean="0">
                <a:solidFill>
                  <a:srgbClr val="FF3300"/>
                </a:solidFill>
                <a:latin typeface="+mn-lt"/>
              </a:rPr>
              <a:t>výpravčího vnější služby</a:t>
            </a:r>
          </a:p>
          <a:p>
            <a:pPr marL="0" indent="0">
              <a:lnSpc>
                <a:spcPct val="83000"/>
              </a:lnSpc>
              <a:spcBef>
                <a:spcPts val="100"/>
              </a:spcBef>
              <a:buFont typeface="Arial" pitchFamily="34" charset="0"/>
              <a:buNone/>
            </a:pPr>
            <a:r>
              <a:rPr lang="cs-CZ" altLang="cs-CZ" sz="2600" dirty="0" smtClean="0">
                <a:solidFill>
                  <a:srgbClr val="FF3300"/>
                </a:solidFill>
                <a:latin typeface="+mn-lt"/>
              </a:rPr>
              <a:t>k vypravení vlaku</a:t>
            </a:r>
            <a:r>
              <a:rPr lang="cs-CZ" altLang="cs-CZ" sz="2600" dirty="0" smtClean="0">
                <a:latin typeface="+mn-lt"/>
              </a:rPr>
              <a:t> </a:t>
            </a:r>
            <a:r>
              <a:rPr lang="cs-CZ" altLang="cs-CZ" sz="2600" b="0" dirty="0" smtClean="0">
                <a:solidFill>
                  <a:srgbClr val="000000"/>
                </a:solidFill>
                <a:latin typeface="+mn-lt"/>
              </a:rPr>
              <a:t>Os 19400 z první koleje. </a:t>
            </a:r>
          </a:p>
          <a:p>
            <a:pPr marL="0" indent="0">
              <a:lnSpc>
                <a:spcPct val="83000"/>
              </a:lnSpc>
              <a:spcBef>
                <a:spcPts val="100"/>
              </a:spcBef>
              <a:buFont typeface="Arial" pitchFamily="34" charset="0"/>
              <a:buNone/>
            </a:pPr>
            <a:r>
              <a:rPr lang="cs-CZ" altLang="cs-CZ" sz="2600" b="0" dirty="0" smtClean="0">
                <a:solidFill>
                  <a:srgbClr val="000000"/>
                </a:solidFill>
                <a:latin typeface="+mn-lt"/>
              </a:rPr>
              <a:t>Po rozjezdu vlaku </a:t>
            </a:r>
            <a:r>
              <a:rPr lang="cs-CZ" altLang="cs-CZ" sz="2600" dirty="0" smtClean="0">
                <a:solidFill>
                  <a:schemeClr val="tx2"/>
                </a:solidFill>
                <a:latin typeface="+mn-lt"/>
              </a:rPr>
              <a:t>signalista telefonoval</a:t>
            </a:r>
            <a:r>
              <a:rPr lang="cs-CZ" altLang="cs-CZ" sz="2600" b="0" dirty="0" smtClean="0">
                <a:solidFill>
                  <a:srgbClr val="000000"/>
                </a:solidFill>
                <a:latin typeface="+mn-lt"/>
              </a:rPr>
              <a:t>, že je vlaková cesta postavená ze třetí koleje, místo z nařízené první. </a:t>
            </a:r>
          </a:p>
          <a:p>
            <a:pPr marL="0" indent="0">
              <a:lnSpc>
                <a:spcPct val="83000"/>
              </a:lnSpc>
              <a:spcBef>
                <a:spcPts val="100"/>
              </a:spcBef>
              <a:buFont typeface="Arial" pitchFamily="34" charset="0"/>
              <a:buNone/>
            </a:pPr>
            <a:r>
              <a:rPr lang="cs-CZ" altLang="cs-CZ" sz="2600" b="0" dirty="0" smtClean="0">
                <a:solidFill>
                  <a:srgbClr val="000000"/>
                </a:solidFill>
                <a:latin typeface="+mn-lt"/>
              </a:rPr>
              <a:t>Ihned jsem ho </a:t>
            </a:r>
            <a:r>
              <a:rPr lang="cs-CZ" altLang="cs-CZ" sz="2600" dirty="0" smtClean="0">
                <a:solidFill>
                  <a:schemeClr val="tx2"/>
                </a:solidFill>
                <a:latin typeface="+mn-lt"/>
              </a:rPr>
              <a:t>vyzval k zastavení </a:t>
            </a:r>
            <a:r>
              <a:rPr lang="cs-CZ" altLang="cs-CZ" sz="2600" b="0" dirty="0" smtClean="0">
                <a:solidFill>
                  <a:srgbClr val="000000"/>
                </a:solidFill>
                <a:latin typeface="+mn-lt"/>
              </a:rPr>
              <a:t>vlaku.</a:t>
            </a:r>
          </a:p>
          <a:p>
            <a:pPr marL="0" indent="0">
              <a:lnSpc>
                <a:spcPct val="83000"/>
              </a:lnSpc>
              <a:spcBef>
                <a:spcPts val="100"/>
              </a:spcBef>
              <a:buFont typeface="Arial" pitchFamily="34" charset="0"/>
              <a:buNone/>
            </a:pPr>
            <a:endParaRPr lang="cs-CZ" altLang="cs-CZ" sz="2600" dirty="0" smtClean="0">
              <a:latin typeface="+mn-lt"/>
            </a:endParaRPr>
          </a:p>
          <a:p>
            <a:pPr>
              <a:lnSpc>
                <a:spcPct val="83000"/>
              </a:lnSpc>
              <a:spcBef>
                <a:spcPts val="100"/>
              </a:spcBef>
              <a:buFont typeface="Arial" pitchFamily="34" charset="0"/>
              <a:buNone/>
            </a:pPr>
            <a:r>
              <a:rPr lang="cs-CZ" altLang="cs-CZ" sz="2600" dirty="0" smtClean="0">
                <a:solidFill>
                  <a:srgbClr val="FF3300"/>
                </a:solidFill>
                <a:latin typeface="+mn-lt"/>
              </a:rPr>
              <a:t>Vlak se podařilo zastavit až ve výměně 38.</a:t>
            </a:r>
          </a:p>
          <a:p>
            <a:pPr>
              <a:lnSpc>
                <a:spcPct val="83000"/>
              </a:lnSpc>
              <a:spcBef>
                <a:spcPts val="100"/>
              </a:spcBef>
              <a:buFont typeface="Arial" pitchFamily="34" charset="0"/>
              <a:buNone/>
            </a:pPr>
            <a:endParaRPr lang="cs-CZ" altLang="cs-CZ" sz="2600" dirty="0" smtClean="0">
              <a:latin typeface="+mn-lt"/>
            </a:endParaRPr>
          </a:p>
          <a:p>
            <a:pPr>
              <a:lnSpc>
                <a:spcPct val="83000"/>
              </a:lnSpc>
              <a:spcBef>
                <a:spcPts val="100"/>
              </a:spcBef>
              <a:buFont typeface="Arial" pitchFamily="34" charset="0"/>
              <a:buNone/>
            </a:pPr>
            <a:r>
              <a:rPr lang="cs-CZ" altLang="cs-CZ" sz="2600" b="0" dirty="0" smtClean="0">
                <a:solidFill>
                  <a:srgbClr val="000000"/>
                </a:solidFill>
                <a:latin typeface="+mn-lt"/>
              </a:rPr>
              <a:t>Vznik mimořádné události jsem oznámil</a:t>
            </a:r>
          </a:p>
          <a:p>
            <a:pPr>
              <a:lnSpc>
                <a:spcPct val="83000"/>
              </a:lnSpc>
              <a:spcBef>
                <a:spcPts val="100"/>
              </a:spcBef>
              <a:buFont typeface="Arial" pitchFamily="34" charset="0"/>
              <a:buNone/>
            </a:pPr>
            <a:r>
              <a:rPr lang="cs-CZ" altLang="cs-CZ" sz="2600" b="0" dirty="0" smtClean="0">
                <a:solidFill>
                  <a:srgbClr val="000000"/>
                </a:solidFill>
                <a:latin typeface="+mn-lt"/>
              </a:rPr>
              <a:t>vedoucímu směny RCP.</a:t>
            </a:r>
          </a:p>
          <a:p>
            <a:pPr algn="just">
              <a:lnSpc>
                <a:spcPct val="93000"/>
              </a:lnSpc>
              <a:spcBef>
                <a:spcPts val="700"/>
              </a:spcBef>
              <a:buClr>
                <a:srgbClr val="002060"/>
              </a:buClr>
              <a:buSzPct val="100000"/>
              <a:buFont typeface="Arial" pitchFamily="34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cs-CZ" sz="2600" b="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>
          <a:xfrm>
            <a:off x="251520" y="6328618"/>
            <a:ext cx="5606364" cy="360363"/>
          </a:xfrm>
        </p:spPr>
        <p:txBody>
          <a:bodyPr/>
          <a:lstStyle/>
          <a:p>
            <a:pPr eaLnBrk="1" hangingPunct="1"/>
            <a:endParaRPr lang="cs-CZ" dirty="0" smtClean="0">
              <a:latin typeface="Arial" charset="0"/>
              <a:cs typeface="Arial" charset="0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4"/>
          </p:nvPr>
        </p:nvSpPr>
        <p:spPr>
          <a:xfrm>
            <a:off x="501041" y="692473"/>
            <a:ext cx="8247423" cy="504279"/>
          </a:xfrm>
        </p:spPr>
        <p:txBody>
          <a:bodyPr/>
          <a:lstStyle/>
          <a:p>
            <a:pPr algn="l"/>
            <a:r>
              <a:rPr lang="en-GB" altLang="cs-CZ" sz="2400" b="1" dirty="0">
                <a:solidFill>
                  <a:schemeClr val="tx2"/>
                </a:solidFill>
                <a:latin typeface="+mj-lt"/>
              </a:rPr>
              <a:t>P</a:t>
            </a:r>
            <a:r>
              <a:rPr lang="cs-CZ" altLang="cs-CZ" sz="2400" b="1" dirty="0" err="1">
                <a:solidFill>
                  <a:schemeClr val="tx2"/>
                </a:solidFill>
                <a:latin typeface="+mj-lt"/>
              </a:rPr>
              <a:t>okud</a:t>
            </a:r>
            <a:r>
              <a:rPr lang="cs-CZ" altLang="cs-CZ" sz="2400" b="1" dirty="0">
                <a:solidFill>
                  <a:schemeClr val="tx2"/>
                </a:solidFill>
                <a:latin typeface="+mj-lt"/>
              </a:rPr>
              <a:t> kontrola selže…..</a:t>
            </a:r>
            <a:endParaRPr lang="en-GB" altLang="cs-CZ" sz="2400" b="1" dirty="0">
              <a:solidFill>
                <a:schemeClr val="tx2"/>
              </a:solidFill>
              <a:latin typeface="+mj-lt"/>
            </a:endParaRPr>
          </a:p>
          <a:p>
            <a:r>
              <a:rPr lang="cs-CZ" altLang="cs-CZ" dirty="0" smtClean="0"/>
              <a:t/>
            </a:r>
            <a:br>
              <a:rPr lang="cs-CZ" altLang="cs-CZ" dirty="0" smtClean="0"/>
            </a:b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6ACA1DB8-D73E-4115-AD21-8C75BC5BFE96}" type="slidenum">
              <a:rPr lang="cs-CZ" smtClean="0"/>
              <a:pPr>
                <a:defRPr/>
              </a:pPr>
              <a:t>38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7105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cs-CZ" altLang="cs-CZ" sz="2600" u="sng" dirty="0" smtClean="0">
                <a:solidFill>
                  <a:schemeClr val="accent3"/>
                </a:solidFill>
                <a:latin typeface="+mn-lt"/>
              </a:rPr>
              <a:t>Byl-li na příslušné koleji prováděn posun</a:t>
            </a:r>
            <a:r>
              <a:rPr lang="cs-CZ" altLang="cs-CZ" sz="2600" dirty="0" smtClean="0">
                <a:solidFill>
                  <a:schemeClr val="accent3"/>
                </a:solidFill>
                <a:latin typeface="+mn-lt"/>
              </a:rPr>
              <a:t>, musí </a:t>
            </a:r>
            <a:endParaRPr lang="cs-CZ" altLang="cs-CZ" sz="2600" dirty="0" smtClean="0">
              <a:solidFill>
                <a:schemeClr val="accent3"/>
              </a:solidFill>
              <a:latin typeface="+mn-lt"/>
            </a:endParaRPr>
          </a:p>
          <a:p>
            <a:pPr marL="0" indent="0">
              <a:buFont typeface="Arial" pitchFamily="34" charset="0"/>
              <a:buNone/>
            </a:pPr>
            <a:endParaRPr lang="cs-CZ" altLang="cs-CZ" sz="2600" dirty="0" smtClean="0">
              <a:solidFill>
                <a:schemeClr val="accent3"/>
              </a:solidFill>
              <a:latin typeface="+mn-lt"/>
            </a:endParaRPr>
          </a:p>
          <a:p>
            <a:pPr>
              <a:buFont typeface="Arial" pitchFamily="34" charset="0"/>
              <a:buNone/>
            </a:pPr>
            <a:r>
              <a:rPr lang="cs-CZ" altLang="cs-CZ" sz="2600" dirty="0" smtClean="0">
                <a:solidFill>
                  <a:srgbClr val="FF0000"/>
                </a:solidFill>
                <a:latin typeface="+mn-lt"/>
              </a:rPr>
              <a:t>zaměstnanec řídící posun </a:t>
            </a:r>
            <a:r>
              <a:rPr lang="cs-CZ" altLang="cs-CZ" sz="2600" dirty="0" smtClean="0">
                <a:solidFill>
                  <a:schemeClr val="accent3"/>
                </a:solidFill>
                <a:latin typeface="+mn-lt"/>
              </a:rPr>
              <a:t>po ukončení nebo </a:t>
            </a:r>
          </a:p>
          <a:p>
            <a:pPr>
              <a:spcBef>
                <a:spcPct val="0"/>
              </a:spcBef>
              <a:buFont typeface="Arial" pitchFamily="34" charset="0"/>
              <a:buNone/>
            </a:pPr>
            <a:r>
              <a:rPr lang="cs-CZ" altLang="cs-CZ" sz="2600" dirty="0" smtClean="0">
                <a:solidFill>
                  <a:schemeClr val="accent3"/>
                </a:solidFill>
                <a:latin typeface="+mn-lt"/>
              </a:rPr>
              <a:t>přerušení posunu ohlásit, </a:t>
            </a:r>
            <a:r>
              <a:rPr lang="cs-CZ" altLang="cs-CZ" sz="2600" dirty="0" smtClean="0">
                <a:solidFill>
                  <a:srgbClr val="000000"/>
                </a:solidFill>
                <a:latin typeface="+mn-lt"/>
              </a:rPr>
              <a:t>že kolej (záhlaví,</a:t>
            </a:r>
          </a:p>
          <a:p>
            <a:pPr>
              <a:spcBef>
                <a:spcPct val="0"/>
              </a:spcBef>
              <a:buFont typeface="Arial" pitchFamily="34" charset="0"/>
              <a:buNone/>
            </a:pPr>
            <a:r>
              <a:rPr lang="cs-CZ" altLang="cs-CZ" sz="2600" dirty="0" smtClean="0">
                <a:solidFill>
                  <a:srgbClr val="000000"/>
                </a:solidFill>
                <a:latin typeface="+mn-lt"/>
              </a:rPr>
              <a:t>zhlaví) uvolnil od všech vozidel, nebo tuto</a:t>
            </a:r>
          </a:p>
          <a:p>
            <a:pPr>
              <a:spcBef>
                <a:spcPct val="0"/>
              </a:spcBef>
              <a:buFont typeface="Arial" pitchFamily="34" charset="0"/>
              <a:buNone/>
            </a:pPr>
            <a:r>
              <a:rPr lang="cs-CZ" altLang="cs-CZ" sz="2600" dirty="0" smtClean="0">
                <a:solidFill>
                  <a:srgbClr val="000000"/>
                </a:solidFill>
                <a:latin typeface="+mn-lt"/>
              </a:rPr>
              <a:t>skutečnost zjistí výhybkář. </a:t>
            </a:r>
          </a:p>
          <a:p>
            <a:pPr>
              <a:buFont typeface="Arial" pitchFamily="34" charset="0"/>
              <a:buNone/>
            </a:pPr>
            <a:endParaRPr lang="cs-CZ" altLang="cs-CZ" sz="2600" dirty="0" smtClean="0">
              <a:solidFill>
                <a:srgbClr val="000000"/>
              </a:solidFill>
              <a:latin typeface="+mn-lt"/>
            </a:endParaRPr>
          </a:p>
          <a:p>
            <a:pPr marL="0" indent="0">
              <a:buFont typeface="Arial" pitchFamily="34" charset="0"/>
              <a:buNone/>
            </a:pPr>
            <a:r>
              <a:rPr lang="cs-CZ" altLang="cs-CZ" sz="2600" b="0" dirty="0" smtClean="0">
                <a:solidFill>
                  <a:srgbClr val="000000"/>
                </a:solidFill>
                <a:latin typeface="+mn-lt"/>
              </a:rPr>
              <a:t>Není-li toto hlášení zaznamenáváno záznamovým zařízením, musí být dokumentováno způsobem stanoveným ZDD.</a:t>
            </a:r>
          </a:p>
          <a:p>
            <a:pPr algn="just">
              <a:lnSpc>
                <a:spcPct val="93000"/>
              </a:lnSpc>
              <a:spcBef>
                <a:spcPts val="700"/>
              </a:spcBef>
              <a:buClr>
                <a:srgbClr val="002060"/>
              </a:buClr>
              <a:buSzPct val="100000"/>
              <a:buFont typeface="Arial" pitchFamily="34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cs-CZ" sz="2600" dirty="0">
              <a:latin typeface="+mn-lt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>
          <a:xfrm>
            <a:off x="251520" y="6328618"/>
            <a:ext cx="5606364" cy="360363"/>
          </a:xfrm>
        </p:spPr>
        <p:txBody>
          <a:bodyPr/>
          <a:lstStyle/>
          <a:p>
            <a:pPr eaLnBrk="1" hangingPunct="1"/>
            <a:endParaRPr lang="cs-CZ" dirty="0" smtClean="0">
              <a:latin typeface="Arial" charset="0"/>
              <a:cs typeface="Arial" charset="0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4"/>
          </p:nvPr>
        </p:nvSpPr>
        <p:spPr>
          <a:xfrm>
            <a:off x="526093" y="692473"/>
            <a:ext cx="8222371" cy="504279"/>
          </a:xfrm>
        </p:spPr>
        <p:txBody>
          <a:bodyPr/>
          <a:lstStyle/>
          <a:p>
            <a:pPr algn="l"/>
            <a:r>
              <a:rPr lang="cs-CZ" altLang="cs-CZ" sz="2400" b="1" dirty="0" smtClean="0">
                <a:solidFill>
                  <a:schemeClr val="tx2"/>
                </a:solidFill>
                <a:latin typeface="+mj-lt"/>
              </a:rPr>
              <a:t>Zastavení rušícího posunu</a:t>
            </a:r>
            <a:endParaRPr lang="en-GB" altLang="cs-CZ" sz="2400" b="1" dirty="0" smtClean="0">
              <a:solidFill>
                <a:schemeClr val="tx2"/>
              </a:solidFill>
              <a:latin typeface="+mj-lt"/>
            </a:endParaRPr>
          </a:p>
          <a:p>
            <a:r>
              <a:rPr lang="cs-CZ" altLang="cs-CZ" dirty="0" smtClean="0"/>
              <a:t/>
            </a:r>
            <a:br>
              <a:rPr lang="cs-CZ" altLang="cs-CZ" dirty="0" smtClean="0"/>
            </a:b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6ACA1DB8-D73E-4115-AD21-8C75BC5BFE96}" type="slidenum">
              <a:rPr lang="cs-CZ" smtClean="0"/>
              <a:pPr>
                <a:defRPr/>
              </a:pPr>
              <a:t>39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213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Line 1"/>
          <p:cNvSpPr>
            <a:spLocks noChangeShapeType="1"/>
          </p:cNvSpPr>
          <p:nvPr/>
        </p:nvSpPr>
        <p:spPr bwMode="auto">
          <a:xfrm>
            <a:off x="357188" y="3786188"/>
            <a:ext cx="8572500" cy="1587"/>
          </a:xfrm>
          <a:prstGeom prst="line">
            <a:avLst/>
          </a:prstGeom>
          <a:noFill/>
          <a:ln w="57240">
            <a:solidFill>
              <a:srgbClr val="00206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23" name="Line 2"/>
          <p:cNvSpPr>
            <a:spLocks noChangeShapeType="1"/>
          </p:cNvSpPr>
          <p:nvPr/>
        </p:nvSpPr>
        <p:spPr bwMode="auto">
          <a:xfrm flipV="1">
            <a:off x="2357438" y="3213100"/>
            <a:ext cx="1071562" cy="574675"/>
          </a:xfrm>
          <a:prstGeom prst="line">
            <a:avLst/>
          </a:prstGeom>
          <a:noFill/>
          <a:ln w="28440">
            <a:solidFill>
              <a:srgbClr val="00206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24" name="Line 3"/>
          <p:cNvSpPr>
            <a:spLocks noChangeShapeType="1"/>
          </p:cNvSpPr>
          <p:nvPr/>
        </p:nvSpPr>
        <p:spPr bwMode="auto">
          <a:xfrm>
            <a:off x="3429000" y="3214688"/>
            <a:ext cx="2714625" cy="1587"/>
          </a:xfrm>
          <a:prstGeom prst="line">
            <a:avLst/>
          </a:prstGeom>
          <a:noFill/>
          <a:ln w="28440">
            <a:solidFill>
              <a:srgbClr val="00206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25" name="Line 4"/>
          <p:cNvSpPr>
            <a:spLocks noChangeShapeType="1"/>
          </p:cNvSpPr>
          <p:nvPr/>
        </p:nvSpPr>
        <p:spPr bwMode="auto">
          <a:xfrm>
            <a:off x="6143625" y="3214688"/>
            <a:ext cx="1000125" cy="571500"/>
          </a:xfrm>
          <a:prstGeom prst="line">
            <a:avLst/>
          </a:prstGeom>
          <a:noFill/>
          <a:ln w="28440">
            <a:solidFill>
              <a:srgbClr val="00206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26" name="Freeform 5"/>
          <p:cNvSpPr>
            <a:spLocks noChangeArrowheads="1"/>
          </p:cNvSpPr>
          <p:nvPr/>
        </p:nvSpPr>
        <p:spPr bwMode="auto">
          <a:xfrm>
            <a:off x="1143000" y="4071938"/>
            <a:ext cx="428625" cy="71437"/>
          </a:xfrm>
          <a:custGeom>
            <a:avLst/>
            <a:gdLst>
              <a:gd name="T0" fmla="*/ 56814 w 428625"/>
              <a:gd name="T1" fmla="*/ 27318 h 71437"/>
              <a:gd name="T2" fmla="*/ 371811 w 428625"/>
              <a:gd name="T3" fmla="*/ 27318 h 71437"/>
              <a:gd name="T4" fmla="*/ 371811 w 428625"/>
              <a:gd name="T5" fmla="*/ 44119 h 71437"/>
              <a:gd name="T6" fmla="*/ 56814 w 428625"/>
              <a:gd name="T7" fmla="*/ 44119 h 71437"/>
              <a:gd name="T8" fmla="*/ 56814 w 428625"/>
              <a:gd name="T9" fmla="*/ 27318 h 714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8625"/>
              <a:gd name="T16" fmla="*/ 0 h 71437"/>
              <a:gd name="T17" fmla="*/ 428625 w 428625"/>
              <a:gd name="T18" fmla="*/ 71437 h 7143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8625" h="71437">
                <a:moveTo>
                  <a:pt x="56814" y="27318"/>
                </a:moveTo>
                <a:lnTo>
                  <a:pt x="371811" y="27318"/>
                </a:lnTo>
                <a:lnTo>
                  <a:pt x="371811" y="44119"/>
                </a:lnTo>
                <a:lnTo>
                  <a:pt x="56814" y="44119"/>
                </a:lnTo>
                <a:lnTo>
                  <a:pt x="56814" y="27318"/>
                </a:lnTo>
                <a:close/>
              </a:path>
            </a:pathLst>
          </a:custGeom>
          <a:solidFill>
            <a:srgbClr val="4F81BD"/>
          </a:solidFill>
          <a:ln w="25560">
            <a:solidFill>
              <a:srgbClr val="385D8A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127" name="AutoShape 6"/>
          <p:cNvSpPr>
            <a:spLocks noChangeArrowheads="1"/>
          </p:cNvSpPr>
          <p:nvPr/>
        </p:nvSpPr>
        <p:spPr bwMode="auto">
          <a:xfrm>
            <a:off x="1500188" y="4000500"/>
            <a:ext cx="214312" cy="214313"/>
          </a:xfrm>
          <a:prstGeom prst="flowChartConnector">
            <a:avLst/>
          </a:prstGeom>
          <a:solidFill>
            <a:srgbClr val="FF0000"/>
          </a:solidFill>
          <a:ln w="25560">
            <a:solidFill>
              <a:srgbClr val="385D8A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StarSymbol"/>
              <a:buNone/>
            </a:pPr>
            <a:endParaRPr lang="cs-CZ" altLang="cs-CZ"/>
          </a:p>
        </p:txBody>
      </p:sp>
      <p:sp>
        <p:nvSpPr>
          <p:cNvPr id="5128" name="Freeform 7"/>
          <p:cNvSpPr>
            <a:spLocks noChangeArrowheads="1"/>
          </p:cNvSpPr>
          <p:nvPr/>
        </p:nvSpPr>
        <p:spPr bwMode="auto">
          <a:xfrm>
            <a:off x="5572125" y="3357563"/>
            <a:ext cx="428625" cy="71437"/>
          </a:xfrm>
          <a:custGeom>
            <a:avLst/>
            <a:gdLst>
              <a:gd name="T0" fmla="*/ 56814 w 428625"/>
              <a:gd name="T1" fmla="*/ 27318 h 71437"/>
              <a:gd name="T2" fmla="*/ 371811 w 428625"/>
              <a:gd name="T3" fmla="*/ 27318 h 71437"/>
              <a:gd name="T4" fmla="*/ 371811 w 428625"/>
              <a:gd name="T5" fmla="*/ 44119 h 71437"/>
              <a:gd name="T6" fmla="*/ 56814 w 428625"/>
              <a:gd name="T7" fmla="*/ 44119 h 71437"/>
              <a:gd name="T8" fmla="*/ 56814 w 428625"/>
              <a:gd name="T9" fmla="*/ 27318 h 714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8625"/>
              <a:gd name="T16" fmla="*/ 0 h 71437"/>
              <a:gd name="T17" fmla="*/ 428625 w 428625"/>
              <a:gd name="T18" fmla="*/ 71437 h 7143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8625" h="71437">
                <a:moveTo>
                  <a:pt x="56814" y="27318"/>
                </a:moveTo>
                <a:lnTo>
                  <a:pt x="371811" y="27318"/>
                </a:lnTo>
                <a:lnTo>
                  <a:pt x="371811" y="44119"/>
                </a:lnTo>
                <a:lnTo>
                  <a:pt x="56814" y="44119"/>
                </a:lnTo>
                <a:lnTo>
                  <a:pt x="56814" y="27318"/>
                </a:lnTo>
                <a:close/>
              </a:path>
            </a:pathLst>
          </a:custGeom>
          <a:solidFill>
            <a:srgbClr val="4F81BD"/>
          </a:solidFill>
          <a:ln w="25560">
            <a:solidFill>
              <a:srgbClr val="385D8A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129" name="AutoShape 8"/>
          <p:cNvSpPr>
            <a:spLocks noChangeArrowheads="1"/>
          </p:cNvSpPr>
          <p:nvPr/>
        </p:nvSpPr>
        <p:spPr bwMode="auto">
          <a:xfrm>
            <a:off x="5929313" y="3286125"/>
            <a:ext cx="214312" cy="214313"/>
          </a:xfrm>
          <a:prstGeom prst="flowChartConnector">
            <a:avLst/>
          </a:prstGeom>
          <a:solidFill>
            <a:srgbClr val="FF0000"/>
          </a:solidFill>
          <a:ln w="25560">
            <a:solidFill>
              <a:srgbClr val="385D8A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StarSymbol"/>
              <a:buNone/>
            </a:pPr>
            <a:endParaRPr lang="cs-CZ" altLang="cs-CZ"/>
          </a:p>
        </p:txBody>
      </p:sp>
      <p:sp>
        <p:nvSpPr>
          <p:cNvPr id="5130" name="Freeform 9"/>
          <p:cNvSpPr>
            <a:spLocks noChangeArrowheads="1"/>
          </p:cNvSpPr>
          <p:nvPr/>
        </p:nvSpPr>
        <p:spPr bwMode="auto">
          <a:xfrm>
            <a:off x="6286500" y="4071938"/>
            <a:ext cx="428625" cy="71437"/>
          </a:xfrm>
          <a:custGeom>
            <a:avLst/>
            <a:gdLst>
              <a:gd name="T0" fmla="*/ 56814 w 428625"/>
              <a:gd name="T1" fmla="*/ 27318 h 71437"/>
              <a:gd name="T2" fmla="*/ 371811 w 428625"/>
              <a:gd name="T3" fmla="*/ 27318 h 71437"/>
              <a:gd name="T4" fmla="*/ 371811 w 428625"/>
              <a:gd name="T5" fmla="*/ 44119 h 71437"/>
              <a:gd name="T6" fmla="*/ 56814 w 428625"/>
              <a:gd name="T7" fmla="*/ 44119 h 71437"/>
              <a:gd name="T8" fmla="*/ 56814 w 428625"/>
              <a:gd name="T9" fmla="*/ 27318 h 714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8625"/>
              <a:gd name="T16" fmla="*/ 0 h 71437"/>
              <a:gd name="T17" fmla="*/ 428625 w 428625"/>
              <a:gd name="T18" fmla="*/ 71437 h 7143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8625" h="71437">
                <a:moveTo>
                  <a:pt x="56814" y="27318"/>
                </a:moveTo>
                <a:lnTo>
                  <a:pt x="371811" y="27318"/>
                </a:lnTo>
                <a:lnTo>
                  <a:pt x="371811" y="44119"/>
                </a:lnTo>
                <a:lnTo>
                  <a:pt x="56814" y="44119"/>
                </a:lnTo>
                <a:lnTo>
                  <a:pt x="56814" y="27318"/>
                </a:lnTo>
                <a:close/>
              </a:path>
            </a:pathLst>
          </a:custGeom>
          <a:solidFill>
            <a:srgbClr val="4F81BD"/>
          </a:solidFill>
          <a:ln w="25560">
            <a:solidFill>
              <a:srgbClr val="385D8A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131" name="AutoShape 10"/>
          <p:cNvSpPr>
            <a:spLocks noChangeArrowheads="1"/>
          </p:cNvSpPr>
          <p:nvPr/>
        </p:nvSpPr>
        <p:spPr bwMode="auto">
          <a:xfrm>
            <a:off x="6643688" y="4000500"/>
            <a:ext cx="214312" cy="214313"/>
          </a:xfrm>
          <a:prstGeom prst="flowChartConnector">
            <a:avLst/>
          </a:prstGeom>
          <a:solidFill>
            <a:srgbClr val="FF0000"/>
          </a:solidFill>
          <a:ln w="25560">
            <a:solidFill>
              <a:srgbClr val="385D8A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StarSymbol"/>
              <a:buNone/>
            </a:pPr>
            <a:endParaRPr lang="cs-CZ" altLang="cs-CZ"/>
          </a:p>
        </p:txBody>
      </p:sp>
      <p:sp>
        <p:nvSpPr>
          <p:cNvPr id="5132" name="AutoShape 11"/>
          <p:cNvSpPr>
            <a:spLocks noChangeArrowheads="1"/>
          </p:cNvSpPr>
          <p:nvPr/>
        </p:nvSpPr>
        <p:spPr bwMode="auto">
          <a:xfrm rot="10140000">
            <a:off x="7664450" y="3451225"/>
            <a:ext cx="214313" cy="214313"/>
          </a:xfrm>
          <a:prstGeom prst="flowChartConnector">
            <a:avLst/>
          </a:prstGeom>
          <a:solidFill>
            <a:srgbClr val="FF0000"/>
          </a:solidFill>
          <a:ln w="25560">
            <a:solidFill>
              <a:srgbClr val="385D8A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StarSymbol"/>
              <a:buNone/>
            </a:pPr>
            <a:endParaRPr lang="cs-CZ" altLang="cs-CZ"/>
          </a:p>
        </p:txBody>
      </p:sp>
      <p:sp>
        <p:nvSpPr>
          <p:cNvPr id="5133" name="Freeform 12"/>
          <p:cNvSpPr>
            <a:spLocks noChangeArrowheads="1"/>
          </p:cNvSpPr>
          <p:nvPr/>
        </p:nvSpPr>
        <p:spPr bwMode="auto">
          <a:xfrm>
            <a:off x="7786688" y="3500438"/>
            <a:ext cx="428625" cy="71437"/>
          </a:xfrm>
          <a:custGeom>
            <a:avLst/>
            <a:gdLst>
              <a:gd name="T0" fmla="*/ 56814 w 428625"/>
              <a:gd name="T1" fmla="*/ 27318 h 71437"/>
              <a:gd name="T2" fmla="*/ 371811 w 428625"/>
              <a:gd name="T3" fmla="*/ 27318 h 71437"/>
              <a:gd name="T4" fmla="*/ 371811 w 428625"/>
              <a:gd name="T5" fmla="*/ 44119 h 71437"/>
              <a:gd name="T6" fmla="*/ 56814 w 428625"/>
              <a:gd name="T7" fmla="*/ 44119 h 71437"/>
              <a:gd name="T8" fmla="*/ 56814 w 428625"/>
              <a:gd name="T9" fmla="*/ 27318 h 714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8625"/>
              <a:gd name="T16" fmla="*/ 0 h 71437"/>
              <a:gd name="T17" fmla="*/ 428625 w 428625"/>
              <a:gd name="T18" fmla="*/ 71437 h 7143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8625" h="71437">
                <a:moveTo>
                  <a:pt x="56814" y="27318"/>
                </a:moveTo>
                <a:lnTo>
                  <a:pt x="371811" y="27318"/>
                </a:lnTo>
                <a:lnTo>
                  <a:pt x="371811" y="44119"/>
                </a:lnTo>
                <a:lnTo>
                  <a:pt x="56814" y="44119"/>
                </a:lnTo>
                <a:lnTo>
                  <a:pt x="56814" y="27318"/>
                </a:lnTo>
                <a:close/>
              </a:path>
            </a:pathLst>
          </a:custGeom>
          <a:solidFill>
            <a:srgbClr val="4F81BD"/>
          </a:solidFill>
          <a:ln w="25560">
            <a:solidFill>
              <a:srgbClr val="385D8A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134" name="Text Box 13"/>
          <p:cNvSpPr txBox="1">
            <a:spLocks noChangeArrowheads="1"/>
          </p:cNvSpPr>
          <p:nvPr/>
        </p:nvSpPr>
        <p:spPr bwMode="auto">
          <a:xfrm>
            <a:off x="0" y="736600"/>
            <a:ext cx="9144000" cy="1341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93000"/>
              </a:lnSpc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cs-CZ" sz="4400" dirty="0" err="1">
                <a:solidFill>
                  <a:schemeClr val="accent3"/>
                </a:solidFill>
              </a:rPr>
              <a:t>Vlaková</a:t>
            </a:r>
            <a:r>
              <a:rPr lang="en-GB" altLang="cs-CZ" sz="4400" dirty="0">
                <a:solidFill>
                  <a:schemeClr val="accent3"/>
                </a:solidFill>
              </a:rPr>
              <a:t> </a:t>
            </a:r>
            <a:r>
              <a:rPr lang="en-GB" altLang="cs-CZ" sz="4400" dirty="0" err="1">
                <a:solidFill>
                  <a:schemeClr val="accent3"/>
                </a:solidFill>
              </a:rPr>
              <a:t>cesta</a:t>
            </a:r>
            <a:r>
              <a:rPr lang="en-GB" altLang="cs-CZ" sz="4400" dirty="0">
                <a:solidFill>
                  <a:schemeClr val="accent3"/>
                </a:solidFill>
              </a:rPr>
              <a:t> pro</a:t>
            </a:r>
            <a:br>
              <a:rPr lang="en-GB" altLang="cs-CZ" sz="4400" dirty="0">
                <a:solidFill>
                  <a:schemeClr val="accent3"/>
                </a:solidFill>
              </a:rPr>
            </a:br>
            <a:r>
              <a:rPr lang="en-GB" altLang="cs-CZ" sz="4400" dirty="0">
                <a:solidFill>
                  <a:schemeClr val="accent3"/>
                </a:solidFill>
              </a:rPr>
              <a:t> </a:t>
            </a:r>
            <a:r>
              <a:rPr lang="en-GB" altLang="cs-CZ" sz="4400" b="1" dirty="0" err="1">
                <a:solidFill>
                  <a:schemeClr val="accent3"/>
                </a:solidFill>
              </a:rPr>
              <a:t>odjíždějící</a:t>
            </a:r>
            <a:r>
              <a:rPr lang="en-GB" altLang="cs-CZ" sz="4400" b="1" dirty="0">
                <a:solidFill>
                  <a:schemeClr val="accent3"/>
                </a:solidFill>
              </a:rPr>
              <a:t> </a:t>
            </a:r>
            <a:r>
              <a:rPr lang="en-GB" altLang="cs-CZ" sz="4400" dirty="0" err="1">
                <a:solidFill>
                  <a:schemeClr val="accent3"/>
                </a:solidFill>
              </a:rPr>
              <a:t>vlak</a:t>
            </a:r>
            <a:endParaRPr lang="en-GB" altLang="cs-CZ" sz="4400" dirty="0">
              <a:solidFill>
                <a:schemeClr val="accent3"/>
              </a:solidFill>
            </a:endParaRPr>
          </a:p>
        </p:txBody>
      </p:sp>
      <p:sp>
        <p:nvSpPr>
          <p:cNvPr id="26638" name="AutoShape 14"/>
          <p:cNvSpPr>
            <a:spLocks noChangeArrowheads="1"/>
          </p:cNvSpPr>
          <p:nvPr/>
        </p:nvSpPr>
        <p:spPr bwMode="auto">
          <a:xfrm rot="10800000" flipV="1">
            <a:off x="1216025" y="3903663"/>
            <a:ext cx="4071938" cy="46037"/>
          </a:xfrm>
          <a:prstGeom prst="rightArrow">
            <a:avLst>
              <a:gd name="adj1" fmla="val 50000"/>
              <a:gd name="adj2" fmla="val 49957"/>
            </a:avLst>
          </a:prstGeom>
          <a:solidFill>
            <a:srgbClr val="FF33CC"/>
          </a:solidFill>
          <a:ln w="76320">
            <a:solidFill>
              <a:srgbClr val="FF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StarSymbol"/>
              <a:buNone/>
            </a:pPr>
            <a:endParaRPr lang="cs-CZ" altLang="cs-CZ"/>
          </a:p>
        </p:txBody>
      </p:sp>
      <p:sp>
        <p:nvSpPr>
          <p:cNvPr id="5136" name="AutoShape 15"/>
          <p:cNvSpPr>
            <a:spLocks noChangeArrowheads="1"/>
          </p:cNvSpPr>
          <p:nvPr/>
        </p:nvSpPr>
        <p:spPr bwMode="auto">
          <a:xfrm rot="10140000">
            <a:off x="3522663" y="2879725"/>
            <a:ext cx="214312" cy="214313"/>
          </a:xfrm>
          <a:prstGeom prst="flowChartConnector">
            <a:avLst/>
          </a:prstGeom>
          <a:solidFill>
            <a:srgbClr val="FF0000"/>
          </a:solidFill>
          <a:ln w="25560">
            <a:solidFill>
              <a:srgbClr val="385D8A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StarSymbol"/>
              <a:buNone/>
            </a:pPr>
            <a:endParaRPr lang="cs-CZ" altLang="cs-CZ"/>
          </a:p>
        </p:txBody>
      </p:sp>
      <p:sp>
        <p:nvSpPr>
          <p:cNvPr id="5137" name="Freeform 16"/>
          <p:cNvSpPr>
            <a:spLocks noChangeArrowheads="1"/>
          </p:cNvSpPr>
          <p:nvPr/>
        </p:nvSpPr>
        <p:spPr bwMode="auto">
          <a:xfrm>
            <a:off x="3714750" y="2928938"/>
            <a:ext cx="428625" cy="71437"/>
          </a:xfrm>
          <a:custGeom>
            <a:avLst/>
            <a:gdLst>
              <a:gd name="T0" fmla="*/ 56814 w 428625"/>
              <a:gd name="T1" fmla="*/ 27318 h 71437"/>
              <a:gd name="T2" fmla="*/ 371811 w 428625"/>
              <a:gd name="T3" fmla="*/ 27318 h 71437"/>
              <a:gd name="T4" fmla="*/ 371811 w 428625"/>
              <a:gd name="T5" fmla="*/ 44119 h 71437"/>
              <a:gd name="T6" fmla="*/ 56814 w 428625"/>
              <a:gd name="T7" fmla="*/ 44119 h 71437"/>
              <a:gd name="T8" fmla="*/ 56814 w 428625"/>
              <a:gd name="T9" fmla="*/ 27318 h 714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8625"/>
              <a:gd name="T16" fmla="*/ 0 h 71437"/>
              <a:gd name="T17" fmla="*/ 428625 w 428625"/>
              <a:gd name="T18" fmla="*/ 71437 h 7143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8625" h="71437">
                <a:moveTo>
                  <a:pt x="56814" y="27318"/>
                </a:moveTo>
                <a:lnTo>
                  <a:pt x="371811" y="27318"/>
                </a:lnTo>
                <a:lnTo>
                  <a:pt x="371811" y="44119"/>
                </a:lnTo>
                <a:lnTo>
                  <a:pt x="56814" y="44119"/>
                </a:lnTo>
                <a:lnTo>
                  <a:pt x="56814" y="27318"/>
                </a:lnTo>
                <a:close/>
              </a:path>
            </a:pathLst>
          </a:custGeom>
          <a:solidFill>
            <a:srgbClr val="4F81BD"/>
          </a:solidFill>
          <a:ln w="25560">
            <a:solidFill>
              <a:srgbClr val="385D8A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138" name="AutoShape 17"/>
          <p:cNvSpPr>
            <a:spLocks noChangeArrowheads="1"/>
          </p:cNvSpPr>
          <p:nvPr/>
        </p:nvSpPr>
        <p:spPr bwMode="auto">
          <a:xfrm rot="10140000">
            <a:off x="3379788" y="3451225"/>
            <a:ext cx="214312" cy="214313"/>
          </a:xfrm>
          <a:prstGeom prst="flowChartConnector">
            <a:avLst/>
          </a:prstGeom>
          <a:solidFill>
            <a:srgbClr val="00FF00"/>
          </a:solidFill>
          <a:ln w="25527">
            <a:solidFill>
              <a:srgbClr val="385D8A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StarSymbol"/>
              <a:buNone/>
            </a:pPr>
            <a:endParaRPr lang="cs-CZ" altLang="cs-CZ"/>
          </a:p>
        </p:txBody>
      </p:sp>
      <p:sp>
        <p:nvSpPr>
          <p:cNvPr id="5139" name="Freeform 18"/>
          <p:cNvSpPr>
            <a:spLocks noChangeArrowheads="1"/>
          </p:cNvSpPr>
          <p:nvPr/>
        </p:nvSpPr>
        <p:spPr bwMode="auto">
          <a:xfrm>
            <a:off x="3500438" y="3500438"/>
            <a:ext cx="428625" cy="71437"/>
          </a:xfrm>
          <a:custGeom>
            <a:avLst/>
            <a:gdLst>
              <a:gd name="T0" fmla="*/ 56814 w 428625"/>
              <a:gd name="T1" fmla="*/ 27318 h 71437"/>
              <a:gd name="T2" fmla="*/ 371811 w 428625"/>
              <a:gd name="T3" fmla="*/ 27318 h 71437"/>
              <a:gd name="T4" fmla="*/ 371811 w 428625"/>
              <a:gd name="T5" fmla="*/ 44119 h 71437"/>
              <a:gd name="T6" fmla="*/ 56814 w 428625"/>
              <a:gd name="T7" fmla="*/ 44119 h 71437"/>
              <a:gd name="T8" fmla="*/ 56814 w 428625"/>
              <a:gd name="T9" fmla="*/ 27318 h 714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8625"/>
              <a:gd name="T16" fmla="*/ 0 h 71437"/>
              <a:gd name="T17" fmla="*/ 428625 w 428625"/>
              <a:gd name="T18" fmla="*/ 71437 h 7143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8625" h="71437">
                <a:moveTo>
                  <a:pt x="56814" y="27318"/>
                </a:moveTo>
                <a:lnTo>
                  <a:pt x="371811" y="27318"/>
                </a:lnTo>
                <a:lnTo>
                  <a:pt x="371811" y="44119"/>
                </a:lnTo>
                <a:lnTo>
                  <a:pt x="56814" y="44119"/>
                </a:lnTo>
                <a:lnTo>
                  <a:pt x="56814" y="27318"/>
                </a:lnTo>
                <a:close/>
              </a:path>
            </a:pathLst>
          </a:custGeom>
          <a:solidFill>
            <a:srgbClr val="4F81BD"/>
          </a:solidFill>
          <a:ln w="25560">
            <a:solidFill>
              <a:srgbClr val="385D8A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140" name="AutoShape 19"/>
          <p:cNvSpPr>
            <a:spLocks noChangeArrowheads="1"/>
          </p:cNvSpPr>
          <p:nvPr/>
        </p:nvSpPr>
        <p:spPr bwMode="auto">
          <a:xfrm>
            <a:off x="4071938" y="3429000"/>
            <a:ext cx="1214437" cy="357188"/>
          </a:xfrm>
          <a:prstGeom prst="flowChartProcess">
            <a:avLst/>
          </a:prstGeom>
          <a:solidFill>
            <a:srgbClr val="4F81BD"/>
          </a:solidFill>
          <a:ln w="25560">
            <a:solidFill>
              <a:srgbClr val="385D8A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StarSymbol"/>
              <a:buNone/>
            </a:pPr>
            <a:endParaRPr lang="cs-CZ" altLang="cs-CZ"/>
          </a:p>
        </p:txBody>
      </p:sp>
      <p:sp>
        <p:nvSpPr>
          <p:cNvPr id="5141" name="AutoShape 20"/>
          <p:cNvSpPr>
            <a:spLocks noChangeArrowheads="1"/>
          </p:cNvSpPr>
          <p:nvPr/>
        </p:nvSpPr>
        <p:spPr bwMode="auto">
          <a:xfrm>
            <a:off x="4071938" y="3143250"/>
            <a:ext cx="285750" cy="285750"/>
          </a:xfrm>
          <a:prstGeom prst="diamond">
            <a:avLst/>
          </a:prstGeom>
          <a:solidFill>
            <a:srgbClr val="4F81BD"/>
          </a:solidFill>
          <a:ln w="25560">
            <a:solidFill>
              <a:srgbClr val="385D8A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StarSymbol"/>
              <a:buNone/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112118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/>
          <a:lstStyle/>
          <a:p>
            <a:pPr marL="0" indent="0" algn="just"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cs-CZ" altLang="cs-CZ" sz="2600" b="0" dirty="0" smtClean="0">
                <a:solidFill>
                  <a:srgbClr val="000000"/>
                </a:solidFill>
                <a:latin typeface="+mn-lt"/>
              </a:rPr>
              <a:t>Zaměstnanci zúčastnění na přípravě vlakové cesty, </a:t>
            </a:r>
            <a:r>
              <a:rPr lang="cs-CZ" altLang="cs-CZ" sz="2600" dirty="0" smtClean="0">
                <a:solidFill>
                  <a:schemeClr val="tx2"/>
                </a:solidFill>
                <a:latin typeface="+mn-lt"/>
              </a:rPr>
              <a:t>do jejichž obvodu však vlaková cesta nezasahuje, </a:t>
            </a:r>
          </a:p>
          <a:p>
            <a:pPr algn="just"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cs-CZ" altLang="cs-CZ" sz="2600" dirty="0" smtClean="0">
                <a:solidFill>
                  <a:schemeClr val="accent3"/>
                </a:solidFill>
                <a:latin typeface="+mn-lt"/>
              </a:rPr>
              <a:t>ohlašují zastavení rušícího posunu </a:t>
            </a:r>
          </a:p>
          <a:p>
            <a:pPr algn="just"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cs-CZ" altLang="cs-CZ" sz="2600" dirty="0" smtClean="0">
                <a:solidFill>
                  <a:schemeClr val="tx2"/>
                </a:solidFill>
                <a:latin typeface="+mn-lt"/>
              </a:rPr>
              <a:t>na kolejích sbíhajících se s vlakovou cestou </a:t>
            </a:r>
          </a:p>
          <a:p>
            <a:pPr algn="just"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cs-CZ" altLang="cs-CZ" sz="2600" dirty="0" smtClean="0">
                <a:solidFill>
                  <a:schemeClr val="tx2"/>
                </a:solidFill>
                <a:latin typeface="+mn-lt"/>
              </a:rPr>
              <a:t>nebo v pokračování vlakové cesty </a:t>
            </a:r>
          </a:p>
          <a:p>
            <a:pPr algn="just"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cs-CZ" altLang="cs-CZ" sz="2600" dirty="0" smtClean="0">
                <a:solidFill>
                  <a:schemeClr val="tx2"/>
                </a:solidFill>
                <a:latin typeface="+mn-lt"/>
              </a:rPr>
              <a:t>(byl‑li výpravčím povolen). </a:t>
            </a:r>
            <a:endParaRPr lang="cs-CZ" altLang="cs-CZ" sz="2600" dirty="0" smtClean="0">
              <a:solidFill>
                <a:schemeClr val="tx2"/>
              </a:solidFill>
              <a:latin typeface="+mn-lt"/>
            </a:endParaRPr>
          </a:p>
          <a:p>
            <a:pPr algn="just"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cs-CZ" altLang="cs-CZ" sz="2600" dirty="0" smtClean="0">
              <a:solidFill>
                <a:schemeClr val="tx2"/>
              </a:solidFill>
              <a:latin typeface="+mn-lt"/>
            </a:endParaRPr>
          </a:p>
          <a:p>
            <a:pPr algn="just"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cs-CZ" altLang="cs-CZ" sz="2600" b="0" dirty="0" smtClean="0">
                <a:solidFill>
                  <a:srgbClr val="000000"/>
                </a:solidFill>
                <a:latin typeface="+mn-lt"/>
              </a:rPr>
              <a:t>Telefonické hlášení zní takto: </a:t>
            </a:r>
            <a:r>
              <a:rPr lang="cs-CZ" altLang="cs-CZ" sz="2600" i="1" dirty="0" smtClean="0">
                <a:solidFill>
                  <a:schemeClr val="accent3"/>
                </a:solidFill>
                <a:latin typeface="+mn-lt"/>
              </a:rPr>
              <a:t>„Druhé stavědlo. Pro vlak 3111 na druhou kolej rušící posun zastaven. Sedláková.“</a:t>
            </a:r>
            <a:endParaRPr lang="en-GB" altLang="cs-CZ" sz="2600" i="1" dirty="0" smtClean="0">
              <a:solidFill>
                <a:schemeClr val="accent3"/>
              </a:solidFill>
              <a:latin typeface="+mn-lt"/>
            </a:endParaRPr>
          </a:p>
          <a:p>
            <a:pPr algn="just">
              <a:lnSpc>
                <a:spcPct val="93000"/>
              </a:lnSpc>
              <a:spcBef>
                <a:spcPts val="700"/>
              </a:spcBef>
              <a:buClr>
                <a:srgbClr val="002060"/>
              </a:buClr>
              <a:buSzPct val="100000"/>
              <a:buFont typeface="Arial" pitchFamily="34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cs-CZ" sz="28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>
          <a:xfrm>
            <a:off x="251520" y="6328618"/>
            <a:ext cx="5606364" cy="360363"/>
          </a:xfrm>
        </p:spPr>
        <p:txBody>
          <a:bodyPr/>
          <a:lstStyle/>
          <a:p>
            <a:pPr eaLnBrk="1" hangingPunct="1"/>
            <a:endParaRPr lang="cs-CZ" dirty="0" smtClean="0">
              <a:latin typeface="Arial" charset="0"/>
              <a:cs typeface="Arial" charset="0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4"/>
          </p:nvPr>
        </p:nvSpPr>
        <p:spPr>
          <a:xfrm>
            <a:off x="2071670" y="692473"/>
            <a:ext cx="6676794" cy="504279"/>
          </a:xfrm>
        </p:spPr>
        <p:txBody>
          <a:bodyPr/>
          <a:lstStyle/>
          <a:p>
            <a:r>
              <a:rPr lang="cs-CZ" altLang="cs-CZ" sz="2400" b="1" dirty="0" smtClean="0">
                <a:solidFill>
                  <a:schemeClr val="tx2"/>
                </a:solidFill>
                <a:latin typeface="+mj-lt"/>
              </a:rPr>
              <a:t>Zastavení rušícího posunu</a:t>
            </a:r>
            <a:endParaRPr lang="en-GB" altLang="cs-CZ" sz="2400" b="1" dirty="0" smtClean="0">
              <a:solidFill>
                <a:schemeClr val="tx2"/>
              </a:solidFill>
              <a:latin typeface="+mj-lt"/>
            </a:endParaRPr>
          </a:p>
          <a:p>
            <a:r>
              <a:rPr lang="cs-CZ" altLang="cs-CZ" dirty="0" smtClean="0"/>
              <a:t/>
            </a:r>
            <a:br>
              <a:rPr lang="cs-CZ" altLang="cs-CZ" dirty="0" smtClean="0"/>
            </a:b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6ACA1DB8-D73E-4115-AD21-8C75BC5BFE96}" type="slidenum">
              <a:rPr lang="cs-CZ" smtClean="0"/>
              <a:pPr>
                <a:defRPr/>
              </a:pPr>
              <a:t>40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4878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/>
          <a:lstStyle/>
          <a:p>
            <a:pPr eaLnBrk="1" hangingPunct="1">
              <a:buClr>
                <a:srgbClr val="002060"/>
              </a:buClr>
              <a:buFont typeface="Arial" pitchFamily="34" charset="0"/>
              <a:buNone/>
            </a:pPr>
            <a:r>
              <a:rPr lang="cs-CZ" altLang="cs-CZ" sz="2800" u="sng" dirty="0" smtClean="0">
                <a:solidFill>
                  <a:schemeClr val="tx2"/>
                </a:solidFill>
                <a:latin typeface="+mn-lt"/>
              </a:rPr>
              <a:t>volnost vlakové cesty</a:t>
            </a:r>
            <a:r>
              <a:rPr lang="cs-CZ" altLang="cs-CZ" sz="2800" u="sng" dirty="0" smtClean="0">
                <a:solidFill>
                  <a:srgbClr val="CC0000"/>
                </a:solidFill>
                <a:latin typeface="+mn-lt"/>
              </a:rPr>
              <a:t> </a:t>
            </a:r>
          </a:p>
          <a:p>
            <a:pPr algn="ctr" eaLnBrk="1" hangingPunct="1">
              <a:spcBef>
                <a:spcPts val="100"/>
              </a:spcBef>
              <a:buClr>
                <a:srgbClr val="002060"/>
              </a:buClr>
              <a:buFont typeface="Arial" pitchFamily="34" charset="0"/>
              <a:buNone/>
            </a:pPr>
            <a:r>
              <a:rPr lang="cs-CZ" altLang="cs-CZ" sz="2600" dirty="0" smtClean="0">
                <a:solidFill>
                  <a:srgbClr val="000000"/>
                </a:solidFill>
                <a:latin typeface="+mn-lt"/>
              </a:rPr>
              <a:t>se zjišťuje </a:t>
            </a:r>
          </a:p>
          <a:p>
            <a:pPr eaLnBrk="1" hangingPunct="1">
              <a:spcBef>
                <a:spcPts val="100"/>
              </a:spcBef>
              <a:buClr>
                <a:srgbClr val="002060"/>
              </a:buClr>
              <a:buFont typeface="Arial" pitchFamily="34" charset="0"/>
              <a:buNone/>
            </a:pPr>
            <a:r>
              <a:rPr lang="cs-CZ" altLang="cs-CZ" sz="2600" u="sng" dirty="0" smtClean="0">
                <a:solidFill>
                  <a:srgbClr val="000000"/>
                </a:solidFill>
                <a:latin typeface="+mn-lt"/>
              </a:rPr>
              <a:t>pohledem</a:t>
            </a:r>
            <a:r>
              <a:rPr lang="cs-CZ" altLang="cs-CZ" sz="2600" dirty="0" smtClean="0">
                <a:solidFill>
                  <a:srgbClr val="000000"/>
                </a:solidFill>
                <a:latin typeface="+mn-lt"/>
              </a:rPr>
              <a:t> na úsek koleje v určeném</a:t>
            </a:r>
          </a:p>
          <a:p>
            <a:pPr eaLnBrk="1" hangingPunct="1">
              <a:spcBef>
                <a:spcPts val="100"/>
              </a:spcBef>
              <a:buClr>
                <a:srgbClr val="002060"/>
              </a:buClr>
              <a:buFont typeface="Arial" pitchFamily="34" charset="0"/>
              <a:buNone/>
            </a:pPr>
            <a:r>
              <a:rPr lang="cs-CZ" altLang="cs-CZ" sz="2600" dirty="0" smtClean="0">
                <a:solidFill>
                  <a:srgbClr val="000000"/>
                </a:solidFill>
                <a:latin typeface="+mn-lt"/>
              </a:rPr>
              <a:t>obvodu odpovědnosti </a:t>
            </a:r>
          </a:p>
          <a:p>
            <a:pPr algn="ctr" eaLnBrk="1" hangingPunct="1">
              <a:spcBef>
                <a:spcPts val="100"/>
              </a:spcBef>
              <a:buClr>
                <a:srgbClr val="002060"/>
              </a:buClr>
              <a:buFont typeface="Arial" pitchFamily="34" charset="0"/>
              <a:buNone/>
            </a:pPr>
            <a:r>
              <a:rPr lang="cs-CZ" altLang="cs-CZ" sz="2600" dirty="0" smtClean="0">
                <a:solidFill>
                  <a:srgbClr val="000000"/>
                </a:solidFill>
                <a:latin typeface="+mn-lt"/>
              </a:rPr>
              <a:t>nebo </a:t>
            </a:r>
          </a:p>
          <a:p>
            <a:pPr eaLnBrk="1" hangingPunct="1">
              <a:spcBef>
                <a:spcPts val="100"/>
              </a:spcBef>
              <a:buClr>
                <a:srgbClr val="002060"/>
              </a:buClr>
              <a:buFont typeface="Arial" pitchFamily="34" charset="0"/>
              <a:buNone/>
            </a:pPr>
            <a:r>
              <a:rPr lang="cs-CZ" altLang="cs-CZ" sz="2600" dirty="0" smtClean="0">
                <a:solidFill>
                  <a:srgbClr val="000000"/>
                </a:solidFill>
                <a:latin typeface="+mn-lt"/>
              </a:rPr>
              <a:t>volnost či obsazení koleje </a:t>
            </a:r>
            <a:r>
              <a:rPr lang="cs-CZ" altLang="cs-CZ" sz="2600" u="sng" dirty="0" smtClean="0">
                <a:solidFill>
                  <a:srgbClr val="000000"/>
                </a:solidFill>
                <a:latin typeface="+mn-lt"/>
              </a:rPr>
              <a:t>vyhodnotí </a:t>
            </a:r>
          </a:p>
          <a:p>
            <a:pPr eaLnBrk="1" hangingPunct="1">
              <a:spcBef>
                <a:spcPts val="100"/>
              </a:spcBef>
              <a:buClr>
                <a:srgbClr val="002060"/>
              </a:buClr>
              <a:buFont typeface="Arial" pitchFamily="34" charset="0"/>
              <a:buNone/>
            </a:pPr>
            <a:r>
              <a:rPr lang="cs-CZ" altLang="cs-CZ" sz="2600" u="sng" dirty="0" smtClean="0">
                <a:solidFill>
                  <a:srgbClr val="000000"/>
                </a:solidFill>
                <a:latin typeface="+mn-lt"/>
              </a:rPr>
              <a:t>zabezpečovací zařízení </a:t>
            </a:r>
            <a:r>
              <a:rPr lang="cs-CZ" altLang="cs-CZ" sz="1800" dirty="0" smtClean="0">
                <a:solidFill>
                  <a:srgbClr val="000000"/>
                </a:solidFill>
                <a:latin typeface="+mn-lt"/>
              </a:rPr>
              <a:t>(pokud tento způsob na</a:t>
            </a:r>
          </a:p>
          <a:p>
            <a:pPr eaLnBrk="1" hangingPunct="1">
              <a:spcBef>
                <a:spcPts val="100"/>
              </a:spcBef>
              <a:buClr>
                <a:srgbClr val="002060"/>
              </a:buClr>
              <a:buFont typeface="Arial" pitchFamily="34" charset="0"/>
              <a:buNone/>
            </a:pPr>
            <a:r>
              <a:rPr lang="cs-CZ" altLang="cs-CZ" sz="1800" dirty="0" smtClean="0">
                <a:solidFill>
                  <a:srgbClr val="000000"/>
                </a:solidFill>
                <a:latin typeface="+mn-lt"/>
              </a:rPr>
              <a:t>základě podkladů od OSPD dovoluje ZDD</a:t>
            </a:r>
            <a:r>
              <a:rPr lang="cs-CZ" altLang="cs-CZ" sz="1800" dirty="0" smtClean="0">
                <a:solidFill>
                  <a:srgbClr val="000000"/>
                </a:solidFill>
                <a:latin typeface="+mn-lt"/>
              </a:rPr>
              <a:t>).</a:t>
            </a:r>
          </a:p>
          <a:p>
            <a:pPr eaLnBrk="1" hangingPunct="1">
              <a:spcBef>
                <a:spcPts val="100"/>
              </a:spcBef>
              <a:buClr>
                <a:srgbClr val="002060"/>
              </a:buClr>
              <a:buFont typeface="Arial" pitchFamily="34" charset="0"/>
              <a:buNone/>
            </a:pPr>
            <a:endParaRPr lang="cs-CZ" altLang="cs-CZ" sz="1800" dirty="0" smtClean="0">
              <a:solidFill>
                <a:srgbClr val="000000"/>
              </a:solidFill>
              <a:latin typeface="+mn-lt"/>
            </a:endParaRPr>
          </a:p>
          <a:p>
            <a:pPr marL="0" indent="0" eaLnBrk="1" hangingPunct="1">
              <a:spcBef>
                <a:spcPct val="0"/>
              </a:spcBef>
              <a:buClr>
                <a:srgbClr val="002060"/>
              </a:buClr>
              <a:buFont typeface="Arial" pitchFamily="34" charset="0"/>
              <a:buNone/>
            </a:pPr>
            <a:r>
              <a:rPr lang="cs-CZ" altLang="cs-CZ" sz="2200" dirty="0" smtClean="0">
                <a:solidFill>
                  <a:srgbClr val="FF3300"/>
                </a:solidFill>
                <a:latin typeface="+mn-lt"/>
              </a:rPr>
              <a:t>!!!! </a:t>
            </a:r>
            <a:r>
              <a:rPr lang="cs-CZ" altLang="cs-CZ" sz="2200" dirty="0" err="1" smtClean="0">
                <a:solidFill>
                  <a:srgbClr val="FF3300"/>
                </a:solidFill>
                <a:latin typeface="+mn-lt"/>
              </a:rPr>
              <a:t>Zjistí</a:t>
            </a:r>
            <a:r>
              <a:rPr lang="cs-CZ" altLang="cs-CZ" sz="2200" dirty="0" smtClean="0">
                <a:solidFill>
                  <a:srgbClr val="FF3300"/>
                </a:solidFill>
                <a:latin typeface="+mn-lt"/>
              </a:rPr>
              <a:t>‑li se nesprávná činnost zabezpečovacího</a:t>
            </a:r>
          </a:p>
          <a:p>
            <a:pPr marL="0" indent="0" eaLnBrk="1" hangingPunct="1">
              <a:spcBef>
                <a:spcPct val="0"/>
              </a:spcBef>
              <a:buClr>
                <a:srgbClr val="002060"/>
              </a:buClr>
              <a:buFont typeface="Arial" pitchFamily="34" charset="0"/>
              <a:buNone/>
            </a:pPr>
            <a:r>
              <a:rPr lang="cs-CZ" altLang="cs-CZ" sz="2200" dirty="0" smtClean="0">
                <a:solidFill>
                  <a:srgbClr val="FF3300"/>
                </a:solidFill>
                <a:latin typeface="+mn-lt"/>
              </a:rPr>
              <a:t>zařízení, musí se volnost vlakové cesty zjišťovat </a:t>
            </a:r>
            <a:r>
              <a:rPr lang="cs-CZ" altLang="cs-CZ" sz="2200" dirty="0" smtClean="0">
                <a:solidFill>
                  <a:srgbClr val="FF3300"/>
                </a:solidFill>
                <a:latin typeface="+mn-lt"/>
              </a:rPr>
              <a:t>jako při </a:t>
            </a:r>
            <a:r>
              <a:rPr lang="cs-CZ" altLang="cs-CZ" sz="2200" dirty="0" smtClean="0">
                <a:solidFill>
                  <a:srgbClr val="FF3300"/>
                </a:solidFill>
                <a:latin typeface="+mn-lt"/>
              </a:rPr>
              <a:t>poruše zabezpečovacího zařízení !!!</a:t>
            </a:r>
          </a:p>
          <a:p>
            <a:pPr algn="just">
              <a:lnSpc>
                <a:spcPct val="93000"/>
              </a:lnSpc>
              <a:spcBef>
                <a:spcPts val="700"/>
              </a:spcBef>
              <a:buClr>
                <a:srgbClr val="002060"/>
              </a:buClr>
              <a:buSzPct val="100000"/>
              <a:buFont typeface="Arial" pitchFamily="34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cs-CZ" sz="2800" dirty="0">
              <a:latin typeface="+mn-lt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>
          <a:xfrm>
            <a:off x="251520" y="6328618"/>
            <a:ext cx="5606364" cy="360363"/>
          </a:xfrm>
        </p:spPr>
        <p:txBody>
          <a:bodyPr/>
          <a:lstStyle/>
          <a:p>
            <a:pPr eaLnBrk="1" hangingPunct="1"/>
            <a:endParaRPr lang="cs-CZ" dirty="0" smtClean="0">
              <a:latin typeface="Arial" charset="0"/>
              <a:cs typeface="Arial" charset="0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4"/>
          </p:nvPr>
        </p:nvSpPr>
        <p:spPr>
          <a:xfrm>
            <a:off x="438411" y="692473"/>
            <a:ext cx="8310053" cy="504279"/>
          </a:xfrm>
        </p:spPr>
        <p:txBody>
          <a:bodyPr/>
          <a:lstStyle/>
          <a:p>
            <a:pPr algn="l"/>
            <a:r>
              <a:rPr lang="cs-CZ" altLang="cs-CZ" sz="2400" b="1" dirty="0" smtClean="0">
                <a:solidFill>
                  <a:schemeClr val="tx2"/>
                </a:solidFill>
                <a:latin typeface="+mj-lt"/>
              </a:rPr>
              <a:t>Volnost vlakové cesty</a:t>
            </a:r>
            <a:endParaRPr lang="en-GB" altLang="cs-CZ" sz="2400" b="1" dirty="0" smtClean="0">
              <a:solidFill>
                <a:schemeClr val="tx2"/>
              </a:solidFill>
              <a:latin typeface="+mj-lt"/>
            </a:endParaRPr>
          </a:p>
          <a:p>
            <a:r>
              <a:rPr lang="cs-CZ" altLang="cs-CZ" dirty="0" smtClean="0"/>
              <a:t/>
            </a:r>
            <a:br>
              <a:rPr lang="cs-CZ" altLang="cs-CZ" dirty="0" smtClean="0"/>
            </a:b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6ACA1DB8-D73E-4115-AD21-8C75BC5BFE96}" type="slidenum">
              <a:rPr lang="cs-CZ" smtClean="0"/>
              <a:pPr>
                <a:defRPr/>
              </a:pPr>
              <a:t>41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4126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/>
          <a:lstStyle/>
          <a:p>
            <a:pPr marL="0" indent="0" algn="just" eaLnBrk="1" hangingPunct="1">
              <a:spcBef>
                <a:spcPct val="0"/>
              </a:spcBef>
              <a:buNone/>
            </a:pPr>
            <a:r>
              <a:rPr lang="cs-CZ" altLang="cs-CZ" sz="2600" b="0" dirty="0" smtClean="0">
                <a:solidFill>
                  <a:srgbClr val="000000"/>
                </a:solidFill>
                <a:latin typeface="+mn-lt"/>
              </a:rPr>
              <a:t>Ve stanicích, kde </a:t>
            </a:r>
            <a:r>
              <a:rPr lang="cs-CZ" altLang="cs-CZ" sz="2600" dirty="0" smtClean="0">
                <a:solidFill>
                  <a:srgbClr val="000000"/>
                </a:solidFill>
                <a:latin typeface="+mn-lt"/>
              </a:rPr>
              <a:t>staniční zabezpečovací zařízení </a:t>
            </a:r>
            <a:endParaRPr lang="cs-CZ" altLang="cs-CZ" sz="2600" dirty="0" smtClean="0">
              <a:solidFill>
                <a:srgbClr val="000000"/>
              </a:solidFill>
              <a:latin typeface="+mn-lt"/>
            </a:endParaRPr>
          </a:p>
          <a:p>
            <a:pPr marL="0" indent="0" algn="just" eaLnBrk="1" hangingPunct="1">
              <a:spcBef>
                <a:spcPct val="0"/>
              </a:spcBef>
              <a:buNone/>
            </a:pPr>
            <a:endParaRPr lang="cs-CZ" altLang="cs-CZ" sz="2600" dirty="0" smtClean="0">
              <a:solidFill>
                <a:srgbClr val="000000"/>
              </a:solidFill>
              <a:latin typeface="+mn-lt"/>
            </a:endParaRPr>
          </a:p>
          <a:p>
            <a:pPr algn="just" eaLnBrk="1" hangingPunct="1">
              <a:spcBef>
                <a:spcPct val="0"/>
              </a:spcBef>
            </a:pPr>
            <a:r>
              <a:rPr lang="cs-CZ" altLang="cs-CZ" sz="2600" dirty="0" smtClean="0">
                <a:solidFill>
                  <a:schemeClr val="tx2"/>
                </a:solidFill>
                <a:latin typeface="+mn-lt"/>
              </a:rPr>
              <a:t>samočinně znemožňuje přestavit hlavní návěstidlo na návěst dovolující jízdu (mimo PN), je‑li vlaková cesta obsazena</a:t>
            </a:r>
            <a:r>
              <a:rPr lang="cs-CZ" altLang="cs-CZ" sz="2600" dirty="0" smtClean="0">
                <a:solidFill>
                  <a:schemeClr val="tx2"/>
                </a:solidFill>
                <a:latin typeface="+mn-lt"/>
              </a:rPr>
              <a:t>,</a:t>
            </a:r>
          </a:p>
          <a:p>
            <a:pPr marL="0" indent="0" algn="just" eaLnBrk="1" hangingPunct="1">
              <a:spcBef>
                <a:spcPct val="0"/>
              </a:spcBef>
              <a:buNone/>
            </a:pPr>
            <a:r>
              <a:rPr lang="cs-CZ" altLang="cs-CZ" sz="2600" dirty="0" smtClean="0">
                <a:solidFill>
                  <a:schemeClr val="tx2"/>
                </a:solidFill>
                <a:latin typeface="+mn-lt"/>
              </a:rPr>
              <a:t> </a:t>
            </a:r>
            <a:endParaRPr lang="cs-CZ" altLang="cs-CZ" sz="2600" dirty="0" smtClean="0">
              <a:solidFill>
                <a:schemeClr val="tx2"/>
              </a:solidFill>
              <a:latin typeface="+mn-lt"/>
            </a:endParaRPr>
          </a:p>
          <a:p>
            <a:pPr algn="just" eaLnBrk="1" hangingPunct="1">
              <a:spcBef>
                <a:spcPct val="0"/>
              </a:spcBef>
            </a:pPr>
            <a:r>
              <a:rPr lang="cs-CZ" altLang="cs-CZ" sz="2600" dirty="0" smtClean="0">
                <a:solidFill>
                  <a:schemeClr val="accent3"/>
                </a:solidFill>
                <a:latin typeface="+mn-lt"/>
              </a:rPr>
              <a:t>se volnost vlakové cesty při správné činnosti zabezpečovacího zařízení zjišťuje činností tohoto zařízení.</a:t>
            </a:r>
          </a:p>
          <a:p>
            <a:pPr algn="just" eaLnBrk="1" hangingPunct="1">
              <a:spcBef>
                <a:spcPct val="0"/>
              </a:spcBef>
            </a:pPr>
            <a:endParaRPr lang="cs-CZ" altLang="cs-CZ" sz="2600" dirty="0" smtClean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>
          <a:xfrm>
            <a:off x="251520" y="6328618"/>
            <a:ext cx="5606364" cy="360363"/>
          </a:xfrm>
        </p:spPr>
        <p:txBody>
          <a:bodyPr/>
          <a:lstStyle/>
          <a:p>
            <a:pPr eaLnBrk="1" hangingPunct="1"/>
            <a:endParaRPr lang="cs-CZ" dirty="0" smtClean="0">
              <a:latin typeface="Arial" charset="0"/>
              <a:cs typeface="Arial" charset="0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4"/>
          </p:nvPr>
        </p:nvSpPr>
        <p:spPr>
          <a:xfrm>
            <a:off x="388307" y="692473"/>
            <a:ext cx="8360157" cy="504279"/>
          </a:xfrm>
        </p:spPr>
        <p:txBody>
          <a:bodyPr/>
          <a:lstStyle/>
          <a:p>
            <a:pPr algn="l"/>
            <a:r>
              <a:rPr lang="cs-CZ" altLang="cs-CZ" sz="2400" b="1" dirty="0">
                <a:solidFill>
                  <a:schemeClr val="tx2"/>
                </a:solidFill>
                <a:latin typeface="+mj-lt"/>
              </a:rPr>
              <a:t>Volnost vlakové cesty</a:t>
            </a:r>
            <a:endParaRPr lang="en-GB" altLang="cs-CZ" sz="2400" b="1" dirty="0">
              <a:solidFill>
                <a:schemeClr val="tx2"/>
              </a:solidFill>
              <a:latin typeface="+mj-lt"/>
            </a:endParaRPr>
          </a:p>
          <a:p>
            <a:r>
              <a:rPr lang="cs-CZ" altLang="cs-CZ" dirty="0" smtClean="0"/>
              <a:t/>
            </a:r>
            <a:br>
              <a:rPr lang="cs-CZ" altLang="cs-CZ" dirty="0" smtClean="0"/>
            </a:b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6ACA1DB8-D73E-4115-AD21-8C75BC5BFE96}" type="slidenum">
              <a:rPr lang="cs-CZ" smtClean="0"/>
              <a:pPr>
                <a:defRPr/>
              </a:pPr>
              <a:t>42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7594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/>
          <a:lstStyle/>
          <a:p>
            <a:pPr algn="just" eaLnBrk="1" hangingPunct="1">
              <a:spcBef>
                <a:spcPct val="0"/>
              </a:spcBef>
              <a:buClr>
                <a:srgbClr val="002060"/>
              </a:buClr>
              <a:buFont typeface="Arial" pitchFamily="34" charset="0"/>
              <a:buNone/>
            </a:pPr>
            <a:endParaRPr lang="cs-CZ" altLang="cs-CZ" sz="2800" dirty="0" smtClean="0">
              <a:solidFill>
                <a:srgbClr val="0000CC"/>
              </a:solidFill>
            </a:endParaRPr>
          </a:p>
          <a:p>
            <a:pPr marL="0" indent="0" algn="just" eaLnBrk="1" hangingPunct="1">
              <a:spcBef>
                <a:spcPct val="0"/>
              </a:spcBef>
              <a:buClr>
                <a:srgbClr val="002060"/>
              </a:buClr>
              <a:buFont typeface="Arial" pitchFamily="34" charset="0"/>
              <a:buNone/>
            </a:pPr>
            <a:r>
              <a:rPr lang="cs-CZ" altLang="cs-CZ" sz="2600" b="0" dirty="0" smtClean="0">
                <a:solidFill>
                  <a:srgbClr val="000000"/>
                </a:solidFill>
                <a:latin typeface="+mn-lt"/>
              </a:rPr>
              <a:t>V těchto stanicích však musí výpravčí </a:t>
            </a:r>
            <a:endParaRPr lang="cs-CZ" altLang="cs-CZ" sz="2600" b="0" dirty="0" smtClean="0">
              <a:solidFill>
                <a:srgbClr val="000000"/>
              </a:solidFill>
              <a:latin typeface="+mn-lt"/>
            </a:endParaRPr>
          </a:p>
          <a:p>
            <a:pPr marL="0" indent="0" algn="just" eaLnBrk="1" hangingPunct="1">
              <a:spcBef>
                <a:spcPct val="0"/>
              </a:spcBef>
              <a:buClr>
                <a:srgbClr val="002060"/>
              </a:buClr>
              <a:buFont typeface="Arial" pitchFamily="34" charset="0"/>
              <a:buNone/>
            </a:pPr>
            <a:r>
              <a:rPr lang="cs-CZ" altLang="cs-CZ" sz="2600" b="0" dirty="0" smtClean="0">
                <a:solidFill>
                  <a:srgbClr val="000000"/>
                </a:solidFill>
                <a:latin typeface="+mn-lt"/>
              </a:rPr>
              <a:t>při </a:t>
            </a:r>
            <a:r>
              <a:rPr lang="cs-CZ" altLang="cs-CZ" sz="2600" b="0" dirty="0" smtClean="0">
                <a:solidFill>
                  <a:srgbClr val="000000"/>
                </a:solidFill>
                <a:latin typeface="+mn-lt"/>
              </a:rPr>
              <a:t>přípravě vlakové cesty pro odjezd zjistit, </a:t>
            </a:r>
            <a:endParaRPr lang="cs-CZ" altLang="cs-CZ" sz="2600" b="0" dirty="0" smtClean="0">
              <a:solidFill>
                <a:srgbClr val="000000"/>
              </a:solidFill>
              <a:latin typeface="+mn-lt"/>
            </a:endParaRPr>
          </a:p>
          <a:p>
            <a:pPr marL="0" indent="0" algn="just" eaLnBrk="1" hangingPunct="1">
              <a:spcBef>
                <a:spcPct val="0"/>
              </a:spcBef>
              <a:buClr>
                <a:srgbClr val="002060"/>
              </a:buClr>
              <a:buFont typeface="Arial" pitchFamily="34" charset="0"/>
              <a:buNone/>
            </a:pPr>
            <a:r>
              <a:rPr lang="cs-CZ" altLang="cs-CZ" sz="2600" b="0" dirty="0" smtClean="0">
                <a:solidFill>
                  <a:srgbClr val="000000"/>
                </a:solidFill>
                <a:latin typeface="+mn-lt"/>
              </a:rPr>
              <a:t>zda </a:t>
            </a:r>
            <a:r>
              <a:rPr lang="cs-CZ" altLang="cs-CZ" sz="2600" b="0" dirty="0" smtClean="0">
                <a:solidFill>
                  <a:srgbClr val="000000"/>
                </a:solidFill>
                <a:latin typeface="+mn-lt"/>
              </a:rPr>
              <a:t>došlo k uvolnění koleje</a:t>
            </a:r>
            <a:r>
              <a:rPr lang="cs-CZ" altLang="cs-CZ" sz="2600" dirty="0" smtClean="0">
                <a:solidFill>
                  <a:srgbClr val="0000CC"/>
                </a:solidFill>
                <a:latin typeface="+mn-lt"/>
              </a:rPr>
              <a:t> </a:t>
            </a:r>
            <a:r>
              <a:rPr lang="cs-CZ" altLang="cs-CZ" sz="2600" dirty="0" smtClean="0">
                <a:solidFill>
                  <a:srgbClr val="FF3300"/>
                </a:solidFill>
                <a:latin typeface="+mn-lt"/>
              </a:rPr>
              <a:t>mezi čelem vlaku a nejbližším hlavním návěstidlem</a:t>
            </a:r>
            <a:r>
              <a:rPr lang="cs-CZ" altLang="cs-CZ" sz="2600" dirty="0" smtClean="0">
                <a:solidFill>
                  <a:srgbClr val="0000CC"/>
                </a:solidFill>
                <a:latin typeface="+mn-lt"/>
              </a:rPr>
              <a:t> </a:t>
            </a:r>
            <a:endParaRPr lang="cs-CZ" altLang="cs-CZ" sz="2600" dirty="0" smtClean="0">
              <a:solidFill>
                <a:srgbClr val="0000CC"/>
              </a:solidFill>
              <a:latin typeface="+mn-lt"/>
            </a:endParaRPr>
          </a:p>
          <a:p>
            <a:pPr marL="0" indent="0" algn="just" eaLnBrk="1" hangingPunct="1">
              <a:spcBef>
                <a:spcPct val="0"/>
              </a:spcBef>
              <a:buClr>
                <a:srgbClr val="002060"/>
              </a:buClr>
              <a:buFont typeface="Arial" pitchFamily="34" charset="0"/>
              <a:buNone/>
            </a:pPr>
            <a:r>
              <a:rPr lang="cs-CZ" altLang="cs-CZ" sz="2600" dirty="0" smtClean="0">
                <a:solidFill>
                  <a:srgbClr val="000000"/>
                </a:solidFill>
                <a:latin typeface="+mn-lt"/>
              </a:rPr>
              <a:t>od </a:t>
            </a:r>
            <a:r>
              <a:rPr lang="cs-CZ" altLang="cs-CZ" sz="2600" dirty="0" smtClean="0">
                <a:solidFill>
                  <a:srgbClr val="000000"/>
                </a:solidFill>
                <a:latin typeface="+mn-lt"/>
              </a:rPr>
              <a:t>vozidel, která se zde nacházela.</a:t>
            </a:r>
            <a:endParaRPr lang="cs-CZ" sz="26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>
          <a:xfrm>
            <a:off x="251520" y="6328618"/>
            <a:ext cx="5606364" cy="360363"/>
          </a:xfrm>
        </p:spPr>
        <p:txBody>
          <a:bodyPr/>
          <a:lstStyle/>
          <a:p>
            <a:pPr eaLnBrk="1" hangingPunct="1"/>
            <a:endParaRPr lang="cs-CZ" dirty="0" smtClean="0">
              <a:latin typeface="Arial" charset="0"/>
              <a:cs typeface="Arial" charset="0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4"/>
          </p:nvPr>
        </p:nvSpPr>
        <p:spPr>
          <a:xfrm>
            <a:off x="363255" y="692473"/>
            <a:ext cx="8385209" cy="504279"/>
          </a:xfrm>
        </p:spPr>
        <p:txBody>
          <a:bodyPr/>
          <a:lstStyle/>
          <a:p>
            <a:pPr algn="l"/>
            <a:r>
              <a:rPr lang="cs-CZ" altLang="cs-CZ" sz="2400" b="1" dirty="0">
                <a:solidFill>
                  <a:schemeClr val="tx2"/>
                </a:solidFill>
                <a:latin typeface="+mj-lt"/>
              </a:rPr>
              <a:t>Volnost vlakové cesty</a:t>
            </a:r>
            <a:endParaRPr lang="en-GB" altLang="cs-CZ" sz="2400" b="1" dirty="0">
              <a:solidFill>
                <a:schemeClr val="tx2"/>
              </a:solidFill>
              <a:latin typeface="+mj-lt"/>
            </a:endParaRPr>
          </a:p>
          <a:p>
            <a:r>
              <a:rPr lang="cs-CZ" altLang="cs-CZ" dirty="0" smtClean="0"/>
              <a:t/>
            </a:r>
            <a:br>
              <a:rPr lang="cs-CZ" altLang="cs-CZ" dirty="0" smtClean="0"/>
            </a:b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6ACA1DB8-D73E-4115-AD21-8C75BC5BFE96}" type="slidenum">
              <a:rPr lang="cs-CZ" smtClean="0"/>
              <a:pPr>
                <a:defRPr/>
              </a:pPr>
              <a:t>43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8092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/>
          <a:lstStyle/>
          <a:p>
            <a:pPr algn="just" eaLnBrk="1" hangingPunct="1">
              <a:spcBef>
                <a:spcPct val="0"/>
              </a:spcBef>
              <a:buClr>
                <a:srgbClr val="002060"/>
              </a:buClr>
              <a:buFont typeface="Arial" pitchFamily="34" charset="0"/>
              <a:buNone/>
            </a:pPr>
            <a:endParaRPr lang="cs-CZ" altLang="cs-CZ" sz="2800" dirty="0" smtClean="0">
              <a:solidFill>
                <a:srgbClr val="0000CC"/>
              </a:solidFill>
            </a:endParaRPr>
          </a:p>
          <a:p>
            <a:pPr eaLnBrk="1" hangingPunct="1">
              <a:spcBef>
                <a:spcPct val="0"/>
              </a:spcBef>
              <a:buClr>
                <a:srgbClr val="002060"/>
              </a:buClr>
              <a:buFont typeface="Arial" pitchFamily="34" charset="0"/>
              <a:buNone/>
            </a:pPr>
            <a:r>
              <a:rPr lang="cs-CZ" altLang="cs-CZ" sz="2600" b="0" dirty="0" err="1" smtClean="0">
                <a:solidFill>
                  <a:srgbClr val="000000"/>
                </a:solidFill>
                <a:latin typeface="+mn-lt"/>
              </a:rPr>
              <a:t>Nemůže</a:t>
            </a:r>
            <a:r>
              <a:rPr lang="cs-CZ" altLang="cs-CZ" sz="2600" b="0" dirty="0" smtClean="0">
                <a:solidFill>
                  <a:srgbClr val="000000"/>
                </a:solidFill>
                <a:latin typeface="+mn-lt"/>
              </a:rPr>
              <a:t>‑li výpravčí uvolnění koleje</a:t>
            </a:r>
          </a:p>
          <a:p>
            <a:pPr eaLnBrk="1" hangingPunct="1">
              <a:spcBef>
                <a:spcPct val="0"/>
              </a:spcBef>
              <a:buClr>
                <a:srgbClr val="002060"/>
              </a:buClr>
              <a:buFont typeface="Arial" pitchFamily="34" charset="0"/>
              <a:buNone/>
            </a:pPr>
            <a:r>
              <a:rPr lang="cs-CZ" altLang="cs-CZ" sz="2600" b="0" dirty="0" smtClean="0">
                <a:solidFill>
                  <a:srgbClr val="000000"/>
                </a:solidFill>
                <a:latin typeface="+mn-lt"/>
              </a:rPr>
              <a:t>zjistit </a:t>
            </a:r>
            <a:r>
              <a:rPr lang="cs-CZ" altLang="cs-CZ" sz="2600" dirty="0" smtClean="0">
                <a:solidFill>
                  <a:schemeClr val="tx2"/>
                </a:solidFill>
                <a:latin typeface="+mn-lt"/>
              </a:rPr>
              <a:t>(např. ve stanici s DOZ), </a:t>
            </a:r>
          </a:p>
          <a:p>
            <a:pPr eaLnBrk="1" hangingPunct="1">
              <a:spcBef>
                <a:spcPct val="0"/>
              </a:spcBef>
              <a:buClr>
                <a:srgbClr val="002060"/>
              </a:buClr>
              <a:buFont typeface="Arial" pitchFamily="34" charset="0"/>
              <a:buNone/>
            </a:pPr>
            <a:r>
              <a:rPr lang="cs-CZ" altLang="cs-CZ" sz="2600" dirty="0" smtClean="0">
                <a:solidFill>
                  <a:srgbClr val="000000"/>
                </a:solidFill>
                <a:latin typeface="+mn-lt"/>
              </a:rPr>
              <a:t>a to ani dotazem u strojvedoucího, </a:t>
            </a:r>
            <a:endParaRPr lang="cs-CZ" altLang="cs-CZ" sz="2600" dirty="0" smtClean="0">
              <a:solidFill>
                <a:srgbClr val="000000"/>
              </a:solidFill>
              <a:latin typeface="+mn-lt"/>
            </a:endParaRPr>
          </a:p>
          <a:p>
            <a:pPr eaLnBrk="1" hangingPunct="1">
              <a:spcBef>
                <a:spcPct val="0"/>
              </a:spcBef>
              <a:buClr>
                <a:srgbClr val="002060"/>
              </a:buClr>
              <a:buFont typeface="Arial" pitchFamily="34" charset="0"/>
              <a:buNone/>
            </a:pPr>
            <a:endParaRPr lang="cs-CZ" altLang="cs-CZ" sz="2600" dirty="0" smtClean="0">
              <a:solidFill>
                <a:srgbClr val="000000"/>
              </a:solidFill>
              <a:latin typeface="+mn-lt"/>
            </a:endParaRPr>
          </a:p>
          <a:p>
            <a:pPr marL="0" indent="0" algn="just" eaLnBrk="1" hangingPunct="1">
              <a:spcBef>
                <a:spcPct val="0"/>
              </a:spcBef>
              <a:buClr>
                <a:srgbClr val="002060"/>
              </a:buClr>
              <a:buFont typeface="Arial" pitchFamily="34" charset="0"/>
              <a:buNone/>
            </a:pPr>
            <a:r>
              <a:rPr lang="cs-CZ" altLang="cs-CZ" sz="2600" dirty="0" smtClean="0">
                <a:solidFill>
                  <a:srgbClr val="FF3300"/>
                </a:solidFill>
                <a:latin typeface="+mn-lt"/>
              </a:rPr>
              <a:t>musí strojvedoucímu písemným rozkazem nařídit jízdu podle rozhledových </a:t>
            </a:r>
            <a:r>
              <a:rPr lang="cs-CZ" altLang="cs-CZ" sz="2600" dirty="0" smtClean="0">
                <a:solidFill>
                  <a:srgbClr val="FF3300"/>
                </a:solidFill>
                <a:latin typeface="+mn-lt"/>
              </a:rPr>
              <a:t>poměrů</a:t>
            </a:r>
          </a:p>
          <a:p>
            <a:pPr marL="0" indent="0" algn="just" eaLnBrk="1" hangingPunct="1">
              <a:spcBef>
                <a:spcPct val="0"/>
              </a:spcBef>
              <a:buClr>
                <a:srgbClr val="002060"/>
              </a:buClr>
              <a:buFont typeface="Arial" pitchFamily="34" charset="0"/>
              <a:buNone/>
            </a:pPr>
            <a:endParaRPr lang="cs-CZ" altLang="cs-CZ" sz="2600" dirty="0" smtClean="0">
              <a:solidFill>
                <a:srgbClr val="FF3300"/>
              </a:solidFill>
              <a:latin typeface="+mn-lt"/>
            </a:endParaRPr>
          </a:p>
          <a:p>
            <a:pPr marL="0" indent="0" algn="just" eaLnBrk="1" hangingPunct="1">
              <a:spcBef>
                <a:spcPct val="0"/>
              </a:spcBef>
              <a:buClr>
                <a:srgbClr val="002060"/>
              </a:buClr>
              <a:buFont typeface="Arial" pitchFamily="34" charset="0"/>
              <a:buNone/>
            </a:pPr>
            <a:r>
              <a:rPr lang="cs-CZ" altLang="cs-CZ" sz="2600" dirty="0" smtClean="0">
                <a:solidFill>
                  <a:schemeClr val="accent3"/>
                </a:solidFill>
                <a:latin typeface="+mn-lt"/>
              </a:rPr>
              <a:t>do doby, než strojvedoucí zjistí, že úsek koleje mezi čelem vlaku a nejbližším hlavním návěstidlem není obsazen vozidly.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>
          <a:xfrm>
            <a:off x="251520" y="6328618"/>
            <a:ext cx="5606364" cy="360363"/>
          </a:xfrm>
        </p:spPr>
        <p:txBody>
          <a:bodyPr/>
          <a:lstStyle/>
          <a:p>
            <a:pPr eaLnBrk="1" hangingPunct="1"/>
            <a:endParaRPr lang="cs-CZ" dirty="0" smtClean="0">
              <a:latin typeface="Arial" charset="0"/>
              <a:cs typeface="Arial" charset="0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4"/>
          </p:nvPr>
        </p:nvSpPr>
        <p:spPr>
          <a:xfrm>
            <a:off x="450937" y="692473"/>
            <a:ext cx="8297527" cy="504279"/>
          </a:xfrm>
        </p:spPr>
        <p:txBody>
          <a:bodyPr/>
          <a:lstStyle/>
          <a:p>
            <a:pPr algn="l"/>
            <a:r>
              <a:rPr lang="cs-CZ" altLang="cs-CZ" sz="2400" b="1" dirty="0">
                <a:solidFill>
                  <a:schemeClr val="tx2"/>
                </a:solidFill>
                <a:latin typeface="+mj-lt"/>
              </a:rPr>
              <a:t>Volnost vlakové cesty</a:t>
            </a:r>
            <a:endParaRPr lang="en-GB" altLang="cs-CZ" sz="2400" b="1" dirty="0">
              <a:solidFill>
                <a:schemeClr val="tx2"/>
              </a:solidFill>
              <a:latin typeface="+mj-lt"/>
            </a:endParaRPr>
          </a:p>
          <a:p>
            <a:r>
              <a:rPr lang="cs-CZ" altLang="cs-CZ" dirty="0" smtClean="0"/>
              <a:t/>
            </a:r>
            <a:br>
              <a:rPr lang="cs-CZ" altLang="cs-CZ" dirty="0" smtClean="0"/>
            </a:b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6ACA1DB8-D73E-4115-AD21-8C75BC5BFE96}" type="slidenum">
              <a:rPr lang="cs-CZ" smtClean="0"/>
              <a:pPr>
                <a:defRPr/>
              </a:pPr>
              <a:t>44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901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/>
          <a:lstStyle/>
          <a:p>
            <a:pPr marL="0" indent="0">
              <a:lnSpc>
                <a:spcPct val="93000"/>
              </a:lnSpc>
              <a:spcBef>
                <a:spcPts val="700"/>
              </a:spcBef>
              <a:buClr>
                <a:srgbClr val="002060"/>
              </a:buClr>
              <a:buSzPct val="100000"/>
              <a:buFont typeface="Arial" pitchFamily="34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cs-CZ" altLang="cs-CZ" sz="2600" dirty="0" smtClean="0">
                <a:solidFill>
                  <a:schemeClr val="accent3"/>
                </a:solidFill>
                <a:latin typeface="+mn-lt"/>
              </a:rPr>
              <a:t>Každý </a:t>
            </a:r>
            <a:r>
              <a:rPr lang="cs-CZ" altLang="cs-CZ" sz="2600" dirty="0" smtClean="0">
                <a:solidFill>
                  <a:schemeClr val="accent3"/>
                </a:solidFill>
                <a:latin typeface="+mn-lt"/>
              </a:rPr>
              <a:t>zaměstnanec určený ke zjišťování volnosti vlakové cesty je </a:t>
            </a:r>
            <a:r>
              <a:rPr lang="cs-CZ" altLang="cs-CZ" sz="2600" u="sng" dirty="0" smtClean="0">
                <a:solidFill>
                  <a:srgbClr val="FF3300"/>
                </a:solidFill>
                <a:latin typeface="+mn-lt"/>
              </a:rPr>
              <a:t>plně odpovědný</a:t>
            </a:r>
            <a:br>
              <a:rPr lang="cs-CZ" altLang="cs-CZ" sz="2600" u="sng" dirty="0" smtClean="0">
                <a:solidFill>
                  <a:srgbClr val="FF3300"/>
                </a:solidFill>
                <a:latin typeface="+mn-lt"/>
              </a:rPr>
            </a:br>
            <a:r>
              <a:rPr lang="cs-CZ" altLang="cs-CZ" sz="2600" u="sng" dirty="0" smtClean="0">
                <a:solidFill>
                  <a:srgbClr val="FF3300"/>
                </a:solidFill>
                <a:latin typeface="+mn-lt"/>
              </a:rPr>
              <a:t>za volnost vlakové cesty ve svém </a:t>
            </a:r>
            <a:r>
              <a:rPr lang="cs-CZ" altLang="cs-CZ" sz="2600" u="sng" dirty="0" smtClean="0">
                <a:solidFill>
                  <a:srgbClr val="FF3300"/>
                </a:solidFill>
                <a:latin typeface="+mn-lt"/>
              </a:rPr>
              <a:t>obvodu</a:t>
            </a:r>
          </a:p>
          <a:p>
            <a:pPr marL="0" indent="0">
              <a:lnSpc>
                <a:spcPct val="93000"/>
              </a:lnSpc>
              <a:spcBef>
                <a:spcPts val="700"/>
              </a:spcBef>
              <a:buClr>
                <a:srgbClr val="002060"/>
              </a:buClr>
              <a:buSzPct val="100000"/>
              <a:buFont typeface="Arial" pitchFamily="34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cs-CZ" altLang="cs-CZ" sz="1500" u="sng" dirty="0" smtClean="0">
              <a:solidFill>
                <a:srgbClr val="FF3300"/>
              </a:solidFill>
              <a:latin typeface="+mn-lt"/>
            </a:endParaRPr>
          </a:p>
          <a:p>
            <a:pPr marL="0" indent="0">
              <a:lnSpc>
                <a:spcPct val="93000"/>
              </a:lnSpc>
              <a:spcBef>
                <a:spcPts val="700"/>
              </a:spcBef>
              <a:buClr>
                <a:srgbClr val="002060"/>
              </a:buClr>
              <a:buSzPct val="100000"/>
              <a:buFont typeface="Arial" pitchFamily="34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cs-CZ" altLang="cs-CZ" sz="1500" b="0" dirty="0" smtClean="0">
                <a:solidFill>
                  <a:srgbClr val="000000"/>
                </a:solidFill>
                <a:latin typeface="+mn-lt"/>
              </a:rPr>
              <a:t>O</a:t>
            </a:r>
            <a:r>
              <a:rPr lang="cs-CZ" altLang="cs-CZ" sz="1500" b="0" dirty="0" smtClean="0">
                <a:solidFill>
                  <a:srgbClr val="000000"/>
                </a:solidFill>
                <a:latin typeface="+mn-lt"/>
              </a:rPr>
              <a:t>bvody </a:t>
            </a:r>
            <a:r>
              <a:rPr lang="cs-CZ" altLang="cs-CZ" sz="1500" b="0" dirty="0" smtClean="0">
                <a:solidFill>
                  <a:srgbClr val="000000"/>
                </a:solidFill>
                <a:latin typeface="+mn-lt"/>
              </a:rPr>
              <a:t>odpovědnosti se musí stanovit tak</a:t>
            </a:r>
            <a:r>
              <a:rPr lang="cs-CZ" altLang="cs-CZ" sz="1500" b="0" dirty="0" smtClean="0">
                <a:solidFill>
                  <a:srgbClr val="000000"/>
                </a:solidFill>
                <a:latin typeface="+mn-lt"/>
              </a:rPr>
              <a:t>, aby </a:t>
            </a:r>
            <a:r>
              <a:rPr lang="cs-CZ" altLang="cs-CZ" sz="1500" b="0" dirty="0" smtClean="0">
                <a:solidFill>
                  <a:srgbClr val="000000"/>
                </a:solidFill>
                <a:latin typeface="+mn-lt"/>
              </a:rPr>
              <a:t>se </a:t>
            </a:r>
            <a:r>
              <a:rPr lang="cs-CZ" altLang="cs-CZ" sz="1500" b="0" dirty="0" smtClean="0">
                <a:solidFill>
                  <a:srgbClr val="000000"/>
                </a:solidFill>
                <a:latin typeface="+mn-lt"/>
              </a:rPr>
              <a:t>nepřekrývaly, hranice </a:t>
            </a:r>
            <a:r>
              <a:rPr lang="cs-CZ" altLang="cs-CZ" sz="1500" b="0" dirty="0" smtClean="0">
                <a:solidFill>
                  <a:srgbClr val="000000"/>
                </a:solidFill>
                <a:latin typeface="+mn-lt"/>
              </a:rPr>
              <a:t>obvodů lze pro přehlednost </a:t>
            </a:r>
            <a:r>
              <a:rPr lang="cs-CZ" altLang="cs-CZ" sz="1500" b="0" dirty="0" smtClean="0">
                <a:solidFill>
                  <a:srgbClr val="000000"/>
                </a:solidFill>
                <a:latin typeface="+mn-lt"/>
              </a:rPr>
              <a:t>vyznačit.</a:t>
            </a:r>
            <a:endParaRPr lang="cs-CZ" altLang="cs-CZ" sz="1500" b="0" dirty="0" smtClean="0">
              <a:solidFill>
                <a:srgbClr val="000000"/>
              </a:solidFill>
              <a:latin typeface="+mn-lt"/>
            </a:endParaRPr>
          </a:p>
          <a:p>
            <a:pPr marL="0" indent="0" algn="just" eaLnBrk="1" hangingPunct="1">
              <a:spcBef>
                <a:spcPct val="0"/>
              </a:spcBef>
              <a:buClr>
                <a:srgbClr val="002060"/>
              </a:buClr>
              <a:buFont typeface="Arial" pitchFamily="34" charset="0"/>
              <a:buNone/>
            </a:pPr>
            <a:endParaRPr lang="cs-CZ" altLang="cs-CZ" b="0" dirty="0" smtClean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>
          <a:xfrm>
            <a:off x="251520" y="6328618"/>
            <a:ext cx="5606364" cy="360363"/>
          </a:xfrm>
        </p:spPr>
        <p:txBody>
          <a:bodyPr/>
          <a:lstStyle/>
          <a:p>
            <a:pPr eaLnBrk="1" hangingPunct="1"/>
            <a:endParaRPr lang="cs-CZ" dirty="0" smtClean="0">
              <a:latin typeface="Arial" charset="0"/>
              <a:cs typeface="Arial" charset="0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4"/>
          </p:nvPr>
        </p:nvSpPr>
        <p:spPr>
          <a:xfrm>
            <a:off x="500034" y="692473"/>
            <a:ext cx="8248430" cy="504279"/>
          </a:xfrm>
        </p:spPr>
        <p:txBody>
          <a:bodyPr/>
          <a:lstStyle/>
          <a:p>
            <a:pPr algn="l"/>
            <a:r>
              <a:rPr lang="cs-CZ" altLang="cs-CZ" sz="2400" b="1" dirty="0">
                <a:solidFill>
                  <a:schemeClr val="tx2"/>
                </a:solidFill>
                <a:latin typeface="+mj-lt"/>
              </a:rPr>
              <a:t>Volnost vlakové cesty</a:t>
            </a:r>
            <a:endParaRPr lang="en-GB" altLang="cs-CZ" sz="2400" b="1" dirty="0">
              <a:solidFill>
                <a:schemeClr val="tx2"/>
              </a:solidFill>
              <a:latin typeface="+mj-lt"/>
            </a:endParaRPr>
          </a:p>
          <a:p>
            <a:r>
              <a:rPr lang="cs-CZ" altLang="cs-CZ" dirty="0" smtClean="0"/>
              <a:t/>
            </a:r>
            <a:br>
              <a:rPr lang="cs-CZ" altLang="cs-CZ" dirty="0" smtClean="0"/>
            </a:b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6ACA1DB8-D73E-4115-AD21-8C75BC5BFE96}" type="slidenum">
              <a:rPr lang="cs-CZ" smtClean="0"/>
              <a:pPr>
                <a:defRPr/>
              </a:pPr>
              <a:t>45</a:t>
            </a:fld>
            <a:endParaRPr lang="cs-CZ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357562"/>
            <a:ext cx="3706813" cy="2781300"/>
          </a:xfrm>
          <a:prstGeom prst="rect">
            <a:avLst/>
          </a:prstGeom>
          <a:noFill/>
          <a:ln w="9360">
            <a:solidFill>
              <a:srgbClr val="0D0D0D"/>
            </a:solidFill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3357562"/>
            <a:ext cx="3744913" cy="2808288"/>
          </a:xfrm>
          <a:prstGeom prst="rect">
            <a:avLst/>
          </a:prstGeom>
          <a:noFill/>
          <a:ln w="9360">
            <a:solidFill>
              <a:srgbClr val="0D0D0D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99434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/>
          <a:lstStyle/>
          <a:p>
            <a:pPr marL="0" indent="0">
              <a:lnSpc>
                <a:spcPct val="93000"/>
              </a:lnSpc>
              <a:spcBef>
                <a:spcPts val="700"/>
              </a:spcBef>
              <a:buSzPct val="10000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GB" altLang="cs-CZ" sz="2400" b="0" dirty="0" err="1">
                <a:solidFill>
                  <a:srgbClr val="000000"/>
                </a:solidFill>
                <a:latin typeface="+mn-lt"/>
              </a:rPr>
              <a:t>poslední</a:t>
            </a:r>
            <a:r>
              <a:rPr lang="en-GB" altLang="cs-CZ" sz="2400" b="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GB" altLang="cs-CZ" sz="2400" b="0" dirty="0" err="1">
                <a:solidFill>
                  <a:srgbClr val="000000"/>
                </a:solidFill>
                <a:latin typeface="+mn-lt"/>
              </a:rPr>
              <a:t>vlak</a:t>
            </a:r>
            <a:r>
              <a:rPr lang="en-GB" altLang="cs-CZ" sz="2400" b="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GB" altLang="cs-CZ" sz="2400" b="0" dirty="0" err="1">
                <a:solidFill>
                  <a:srgbClr val="000000"/>
                </a:solidFill>
                <a:latin typeface="+mn-lt"/>
              </a:rPr>
              <a:t>přijel</a:t>
            </a:r>
            <a:r>
              <a:rPr lang="en-GB" altLang="cs-CZ" sz="2400" b="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GB" altLang="cs-CZ" sz="2400" b="0" dirty="0" err="1">
                <a:solidFill>
                  <a:srgbClr val="000000"/>
                </a:solidFill>
                <a:latin typeface="+mn-lt"/>
              </a:rPr>
              <a:t>celý</a:t>
            </a:r>
            <a:r>
              <a:rPr lang="cs-CZ" altLang="cs-CZ" sz="2400" b="0" dirty="0" smtClean="0">
                <a:solidFill>
                  <a:srgbClr val="000000"/>
                </a:solidFill>
                <a:latin typeface="+mn-lt"/>
              </a:rPr>
              <a:t>; </a:t>
            </a:r>
          </a:p>
          <a:p>
            <a:pPr marL="0" indent="0">
              <a:lnSpc>
                <a:spcPct val="93000"/>
              </a:lnSpc>
              <a:spcBef>
                <a:spcPts val="700"/>
              </a:spcBef>
              <a:buSzPct val="10000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en-GB" altLang="cs-CZ" sz="2400" b="0" dirty="0">
              <a:solidFill>
                <a:srgbClr val="000000"/>
              </a:solidFill>
              <a:latin typeface="+mn-lt"/>
            </a:endParaRPr>
          </a:p>
          <a:p>
            <a:pPr marL="0" lvl="1" indent="0">
              <a:lnSpc>
                <a:spcPct val="93000"/>
              </a:lnSpc>
              <a:spcBef>
                <a:spcPts val="600"/>
              </a:spcBef>
              <a:buClr>
                <a:schemeClr val="tx2"/>
              </a:buClr>
              <a:buSzPct val="10000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GB" altLang="cs-CZ" sz="2400" b="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GB" altLang="cs-CZ" sz="2400" b="0" dirty="0" err="1">
                <a:solidFill>
                  <a:srgbClr val="000000"/>
                </a:solidFill>
                <a:latin typeface="+mn-lt"/>
              </a:rPr>
              <a:t>za</a:t>
            </a:r>
            <a:r>
              <a:rPr lang="en-GB" altLang="cs-CZ" sz="2400" b="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GB" altLang="cs-CZ" sz="2400" b="0" dirty="0" err="1">
                <a:solidFill>
                  <a:srgbClr val="000000"/>
                </a:solidFill>
                <a:latin typeface="+mn-lt"/>
              </a:rPr>
              <a:t>posledním</a:t>
            </a:r>
            <a:r>
              <a:rPr lang="en-GB" altLang="cs-CZ" sz="2400" b="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GB" altLang="cs-CZ" sz="2400" b="0" dirty="0" err="1">
                <a:solidFill>
                  <a:srgbClr val="000000"/>
                </a:solidFill>
                <a:latin typeface="+mn-lt"/>
              </a:rPr>
              <a:t>vlakem</a:t>
            </a:r>
            <a:r>
              <a:rPr lang="en-GB" altLang="cs-CZ" sz="2400" b="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GB" altLang="cs-CZ" sz="2400" b="0" dirty="0" err="1">
                <a:solidFill>
                  <a:srgbClr val="000000"/>
                </a:solidFill>
                <a:latin typeface="+mn-lt"/>
              </a:rPr>
              <a:t>došla</a:t>
            </a:r>
            <a:r>
              <a:rPr lang="en-GB" altLang="cs-CZ" sz="2400" b="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GB" altLang="cs-CZ" sz="2400" b="0" dirty="0" err="1">
                <a:solidFill>
                  <a:srgbClr val="000000"/>
                </a:solidFill>
                <a:latin typeface="+mn-lt"/>
              </a:rPr>
              <a:t>telefonická</a:t>
            </a:r>
            <a:r>
              <a:rPr lang="en-GB" altLang="cs-CZ" sz="2400" b="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GB" altLang="cs-CZ" sz="2400" b="0" dirty="0" err="1">
                <a:solidFill>
                  <a:srgbClr val="000000"/>
                </a:solidFill>
                <a:latin typeface="+mn-lt"/>
              </a:rPr>
              <a:t>odhláška</a:t>
            </a:r>
            <a:r>
              <a:rPr lang="en-GB" altLang="cs-CZ" sz="2400" b="0" dirty="0">
                <a:solidFill>
                  <a:srgbClr val="000000"/>
                </a:solidFill>
                <a:latin typeface="+mn-lt"/>
              </a:rPr>
              <a:t>  </a:t>
            </a:r>
            <a:br>
              <a:rPr lang="en-GB" altLang="cs-CZ" sz="2400" b="0" dirty="0">
                <a:solidFill>
                  <a:srgbClr val="000000"/>
                </a:solidFill>
                <a:latin typeface="+mn-lt"/>
              </a:rPr>
            </a:br>
            <a:r>
              <a:rPr lang="en-GB" altLang="cs-CZ" sz="2400" b="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GB" altLang="cs-CZ" sz="2400" b="0" dirty="0" err="1">
                <a:solidFill>
                  <a:srgbClr val="000000"/>
                </a:solidFill>
                <a:latin typeface="+mn-lt"/>
              </a:rPr>
              <a:t>nebo</a:t>
            </a:r>
            <a:r>
              <a:rPr lang="en-GB" altLang="cs-CZ" sz="2400" b="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GB" altLang="cs-CZ" sz="2400" b="0" dirty="0" err="1">
                <a:solidFill>
                  <a:srgbClr val="000000"/>
                </a:solidFill>
                <a:latin typeface="+mn-lt"/>
              </a:rPr>
              <a:t>odhláška</a:t>
            </a:r>
            <a:r>
              <a:rPr lang="en-GB" altLang="cs-CZ" sz="2400" b="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GB" altLang="cs-CZ" sz="2400" b="0" dirty="0" err="1">
                <a:solidFill>
                  <a:srgbClr val="000000"/>
                </a:solidFill>
                <a:latin typeface="+mn-lt"/>
              </a:rPr>
              <a:t>poloautomatickým</a:t>
            </a:r>
            <a:r>
              <a:rPr lang="en-GB" altLang="cs-CZ" sz="2400" b="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GB" altLang="cs-CZ" sz="2400" b="0" dirty="0" err="1">
                <a:solidFill>
                  <a:srgbClr val="000000"/>
                </a:solidFill>
                <a:latin typeface="+mn-lt"/>
              </a:rPr>
              <a:t>blokem</a:t>
            </a:r>
            <a:r>
              <a:rPr lang="cs-CZ" altLang="cs-CZ" sz="2400" b="0" dirty="0">
                <a:solidFill>
                  <a:srgbClr val="000000"/>
                </a:solidFill>
                <a:latin typeface="+mn-lt"/>
              </a:rPr>
              <a:t>, </a:t>
            </a:r>
            <a:r>
              <a:rPr lang="cs-CZ" altLang="cs-CZ" sz="2000" b="0" dirty="0">
                <a:solidFill>
                  <a:srgbClr val="000000"/>
                </a:solidFill>
                <a:latin typeface="+mn-lt"/>
              </a:rPr>
              <a:t>pokud tento způsob dovoluje ZDD</a:t>
            </a:r>
            <a:r>
              <a:rPr lang="cs-CZ" altLang="cs-CZ" sz="2000" b="0" dirty="0" smtClean="0">
                <a:solidFill>
                  <a:srgbClr val="000000"/>
                </a:solidFill>
                <a:latin typeface="+mn-lt"/>
              </a:rPr>
              <a:t>;</a:t>
            </a:r>
          </a:p>
          <a:p>
            <a:pPr marL="0" lvl="1" indent="0">
              <a:lnSpc>
                <a:spcPct val="93000"/>
              </a:lnSpc>
              <a:spcBef>
                <a:spcPts val="600"/>
              </a:spcBef>
              <a:buClr>
                <a:schemeClr val="tx2"/>
              </a:buClr>
              <a:buSzPct val="10000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en-GB" altLang="cs-CZ" sz="2400" b="0" dirty="0">
              <a:solidFill>
                <a:srgbClr val="000000"/>
              </a:solidFill>
              <a:latin typeface="+mn-lt"/>
            </a:endParaRPr>
          </a:p>
          <a:p>
            <a:pPr marL="0" lvl="1" indent="0">
              <a:lnSpc>
                <a:spcPct val="93000"/>
              </a:lnSpc>
              <a:spcBef>
                <a:spcPts val="600"/>
              </a:spcBef>
              <a:buClr>
                <a:schemeClr val="tx2"/>
              </a:buClr>
              <a:buSzPct val="10000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GB" altLang="cs-CZ" sz="2400" b="0" dirty="0" err="1">
                <a:solidFill>
                  <a:srgbClr val="000000"/>
                </a:solidFill>
                <a:latin typeface="+mn-lt"/>
              </a:rPr>
              <a:t>došla</a:t>
            </a:r>
            <a:r>
              <a:rPr lang="en-GB" altLang="cs-CZ" sz="2400" b="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GB" altLang="cs-CZ" sz="2400" b="0" dirty="0" err="1" smtClean="0">
                <a:solidFill>
                  <a:srgbClr val="000000"/>
                </a:solidFill>
                <a:latin typeface="+mn-lt"/>
              </a:rPr>
              <a:t>nebo</a:t>
            </a:r>
            <a:r>
              <a:rPr lang="en-GB" altLang="cs-CZ" sz="2400" b="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GB" altLang="cs-CZ" sz="2400" b="0" dirty="0" err="1" smtClean="0">
                <a:solidFill>
                  <a:srgbClr val="000000"/>
                </a:solidFill>
                <a:latin typeface="+mn-lt"/>
              </a:rPr>
              <a:t>byla</a:t>
            </a:r>
            <a:r>
              <a:rPr lang="en-GB" altLang="cs-CZ" sz="2400" b="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GB" altLang="cs-CZ" sz="2400" b="0" dirty="0" err="1" smtClean="0">
                <a:solidFill>
                  <a:srgbClr val="000000"/>
                </a:solidFill>
                <a:latin typeface="+mn-lt"/>
              </a:rPr>
              <a:t>dána</a:t>
            </a:r>
            <a:r>
              <a:rPr lang="en-GB" altLang="cs-CZ" sz="2400" b="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GB" altLang="cs-CZ" sz="2400" b="0" dirty="0" err="1" smtClean="0">
                <a:solidFill>
                  <a:srgbClr val="000000"/>
                </a:solidFill>
                <a:latin typeface="+mn-lt"/>
              </a:rPr>
              <a:t>zpráva</a:t>
            </a:r>
            <a:r>
              <a:rPr lang="en-GB" altLang="cs-CZ" sz="2400" b="0" dirty="0" smtClean="0">
                <a:solidFill>
                  <a:srgbClr val="000000"/>
                </a:solidFill>
                <a:latin typeface="+mn-lt"/>
              </a:rPr>
              <a:t> o </a:t>
            </a:r>
            <a:r>
              <a:rPr lang="en-GB" altLang="cs-CZ" sz="2400" b="0" dirty="0" err="1" smtClean="0">
                <a:solidFill>
                  <a:srgbClr val="000000"/>
                </a:solidFill>
                <a:latin typeface="+mn-lt"/>
              </a:rPr>
              <a:t>příjezdu</a:t>
            </a:r>
            <a:r>
              <a:rPr lang="en-GB" altLang="cs-CZ" sz="2400" b="0" dirty="0" smtClean="0">
                <a:solidFill>
                  <a:srgbClr val="000000"/>
                </a:solidFill>
                <a:latin typeface="+mn-lt"/>
              </a:rPr>
              <a:t> PMD</a:t>
            </a:r>
            <a:r>
              <a:rPr lang="cs-CZ" altLang="cs-CZ" sz="2400" b="0" dirty="0" smtClean="0">
                <a:solidFill>
                  <a:srgbClr val="000000"/>
                </a:solidFill>
                <a:latin typeface="+mn-lt"/>
              </a:rPr>
              <a:t> a o uvolnění traťové koleje</a:t>
            </a:r>
            <a:r>
              <a:rPr lang="cs-CZ" altLang="cs-CZ" sz="2400" b="0" dirty="0" smtClean="0">
                <a:solidFill>
                  <a:srgbClr val="000000"/>
                </a:solidFill>
                <a:latin typeface="+mn-lt"/>
              </a:rPr>
              <a:t>;</a:t>
            </a:r>
          </a:p>
          <a:p>
            <a:pPr marL="0" lvl="1" indent="0">
              <a:lnSpc>
                <a:spcPct val="93000"/>
              </a:lnSpc>
              <a:spcBef>
                <a:spcPts val="600"/>
              </a:spcBef>
              <a:buClr>
                <a:schemeClr val="tx2"/>
              </a:buClr>
              <a:buSzPct val="10000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cs-CZ" altLang="cs-CZ" sz="2400" b="0" dirty="0" smtClean="0">
              <a:solidFill>
                <a:srgbClr val="000000"/>
              </a:solidFill>
              <a:latin typeface="+mn-lt"/>
            </a:endParaRPr>
          </a:p>
          <a:p>
            <a:pPr marL="0" lvl="1" indent="0">
              <a:lnSpc>
                <a:spcPct val="93000"/>
              </a:lnSpc>
              <a:spcBef>
                <a:spcPts val="600"/>
              </a:spcBef>
              <a:buClr>
                <a:schemeClr val="tx2"/>
              </a:buClr>
              <a:buSzPct val="10000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cs-CZ" altLang="cs-CZ" sz="2400" b="0" dirty="0" smtClean="0">
                <a:solidFill>
                  <a:srgbClr val="000000"/>
                </a:solidFill>
                <a:latin typeface="+mn-lt"/>
              </a:rPr>
              <a:t>jde o zjištění volnosti pro návrat vlaku nebo postrku ze širé tratě (při jízdě vlaku nebo postrku do km a zpět); </a:t>
            </a:r>
            <a:r>
              <a:rPr lang="cs-CZ" altLang="cs-CZ" sz="2000" b="0" dirty="0" smtClean="0">
                <a:solidFill>
                  <a:srgbClr val="000000"/>
                </a:solidFill>
                <a:latin typeface="+mn-lt"/>
              </a:rPr>
              <a:t>netýká se zjištění volnosti pro přestavování výhybek</a:t>
            </a:r>
            <a:r>
              <a:rPr lang="cs-CZ" altLang="cs-CZ" sz="2400" b="0" dirty="0" smtClean="0">
                <a:solidFill>
                  <a:srgbClr val="000000"/>
                </a:solidFill>
                <a:latin typeface="+mn-lt"/>
              </a:rPr>
              <a:t>.</a:t>
            </a:r>
          </a:p>
          <a:p>
            <a:pPr marL="0" algn="just" eaLnBrk="1" hangingPunct="1">
              <a:spcBef>
                <a:spcPct val="0"/>
              </a:spcBef>
            </a:pPr>
            <a:endParaRPr lang="cs-CZ" altLang="cs-CZ" sz="2800" b="0" dirty="0" smtClean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>
          <a:xfrm>
            <a:off x="251520" y="6328618"/>
            <a:ext cx="5606364" cy="360363"/>
          </a:xfrm>
        </p:spPr>
        <p:txBody>
          <a:bodyPr/>
          <a:lstStyle/>
          <a:p>
            <a:pPr eaLnBrk="1" hangingPunct="1"/>
            <a:endParaRPr lang="cs-CZ" dirty="0" smtClean="0">
              <a:latin typeface="Arial" charset="0"/>
              <a:cs typeface="Arial" charset="0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4"/>
          </p:nvPr>
        </p:nvSpPr>
        <p:spPr>
          <a:xfrm>
            <a:off x="400833" y="692473"/>
            <a:ext cx="8347631" cy="504279"/>
          </a:xfrm>
        </p:spPr>
        <p:txBody>
          <a:bodyPr/>
          <a:lstStyle/>
          <a:p>
            <a:pPr algn="l"/>
            <a:r>
              <a:rPr lang="cs-CZ" altLang="cs-CZ" sz="2400" b="1" dirty="0">
                <a:solidFill>
                  <a:schemeClr val="tx2"/>
                </a:solidFill>
                <a:latin typeface="+mn-lt"/>
              </a:rPr>
              <a:t>Volnost vlakové cesty – nepřehledný úsek</a:t>
            </a:r>
            <a:endParaRPr lang="en-GB" altLang="cs-CZ" sz="2400" b="1" dirty="0">
              <a:solidFill>
                <a:schemeClr val="tx2"/>
              </a:solidFill>
              <a:latin typeface="+mn-lt"/>
            </a:endParaRPr>
          </a:p>
          <a:p>
            <a:pPr algn="l"/>
            <a:r>
              <a:rPr lang="cs-CZ" altLang="cs-CZ" dirty="0" smtClean="0">
                <a:latin typeface="+mn-lt"/>
              </a:rPr>
              <a:t/>
            </a:r>
            <a:br>
              <a:rPr lang="cs-CZ" altLang="cs-CZ" dirty="0" smtClean="0">
                <a:latin typeface="+mn-lt"/>
              </a:rPr>
            </a:br>
            <a:endParaRPr lang="cs-CZ" sz="24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6ACA1DB8-D73E-4115-AD21-8C75BC5BFE96}" type="slidenum">
              <a:rPr lang="cs-CZ" smtClean="0"/>
              <a:pPr>
                <a:defRPr/>
              </a:pPr>
              <a:t>46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365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/>
          <a:lstStyle/>
          <a:p>
            <a:pPr marL="0" indent="0">
              <a:lnSpc>
                <a:spcPct val="93000"/>
              </a:lnSpc>
              <a:spcBef>
                <a:spcPts val="700"/>
              </a:spcBef>
              <a:buClr>
                <a:srgbClr val="002060"/>
              </a:buClr>
              <a:buSzPct val="100000"/>
              <a:buFont typeface="Arial" pitchFamily="34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cs-CZ" altLang="cs-CZ" sz="2800" dirty="0" smtClean="0">
                <a:solidFill>
                  <a:srgbClr val="FF3300"/>
                </a:solidFill>
                <a:latin typeface="+mn-lt"/>
              </a:rPr>
              <a:t>Telefonický nebo osobní příkaz k přípravě vlakové cesty může výpravčí vydat i dříve</a:t>
            </a:r>
            <a:r>
              <a:rPr lang="cs-CZ" altLang="cs-CZ" sz="2800" dirty="0" smtClean="0">
                <a:solidFill>
                  <a:schemeClr val="accent3"/>
                </a:solidFill>
                <a:latin typeface="+mn-lt"/>
              </a:rPr>
              <a:t>, než je vlak nabídnut a přijat, popř. než došla za předchozím vlakem odhláška.</a:t>
            </a:r>
          </a:p>
          <a:p>
            <a:pPr algn="just">
              <a:lnSpc>
                <a:spcPct val="93000"/>
              </a:lnSpc>
              <a:spcBef>
                <a:spcPts val="700"/>
              </a:spcBef>
              <a:buClr>
                <a:srgbClr val="002060"/>
              </a:buClr>
              <a:buSzPct val="100000"/>
              <a:buFont typeface="Arial" pitchFamily="34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cs-CZ" altLang="cs-CZ" sz="2800" dirty="0" smtClean="0">
              <a:solidFill>
                <a:srgbClr val="0000CC"/>
              </a:solidFill>
              <a:latin typeface="+mn-lt"/>
            </a:endParaRPr>
          </a:p>
          <a:p>
            <a:pPr algn="just">
              <a:lnSpc>
                <a:spcPct val="93000"/>
              </a:lnSpc>
              <a:spcBef>
                <a:spcPts val="700"/>
              </a:spcBef>
              <a:buClr>
                <a:srgbClr val="002060"/>
              </a:buClr>
              <a:buSzPct val="100000"/>
              <a:buFont typeface="Arial" pitchFamily="34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cs-CZ" altLang="cs-CZ" sz="3200" dirty="0" smtClean="0">
                <a:solidFill>
                  <a:srgbClr val="000000"/>
                </a:solidFill>
                <a:latin typeface="+mn-lt"/>
              </a:rPr>
              <a:t>Kdy toto udělat nesmí?</a:t>
            </a:r>
          </a:p>
          <a:p>
            <a:pPr algn="just">
              <a:lnSpc>
                <a:spcPct val="93000"/>
              </a:lnSpc>
              <a:spcBef>
                <a:spcPts val="700"/>
              </a:spcBef>
              <a:buClr>
                <a:srgbClr val="002060"/>
              </a:buClr>
              <a:buSzPct val="100000"/>
              <a:buFont typeface="Arial" pitchFamily="34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cs-CZ" altLang="cs-CZ" sz="3200" dirty="0" smtClean="0">
              <a:solidFill>
                <a:srgbClr val="FF00FF"/>
              </a:solidFill>
              <a:latin typeface="+mn-lt"/>
            </a:endParaRPr>
          </a:p>
          <a:p>
            <a:pPr marL="0" indent="0" algn="just">
              <a:lnSpc>
                <a:spcPct val="93000"/>
              </a:lnSpc>
              <a:spcBef>
                <a:spcPts val="700"/>
              </a:spcBef>
              <a:buClr>
                <a:srgbClr val="002060"/>
              </a:buClr>
              <a:buSzPct val="100000"/>
              <a:buFont typeface="Arial" pitchFamily="34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cs-CZ" altLang="cs-CZ" sz="2400" dirty="0" smtClean="0">
                <a:solidFill>
                  <a:srgbClr val="FF3300"/>
                </a:solidFill>
                <a:latin typeface="+mn-lt"/>
              </a:rPr>
              <a:t>Má-li výpravčí přidělen ke zjišťování volnosti vlakové cesty</a:t>
            </a:r>
            <a:r>
              <a:rPr lang="en-GB" altLang="cs-CZ" sz="2400" dirty="0" smtClean="0">
                <a:solidFill>
                  <a:srgbClr val="FF3300"/>
                </a:solidFill>
                <a:latin typeface="+mn-lt"/>
              </a:rPr>
              <a:t> </a:t>
            </a:r>
            <a:r>
              <a:rPr lang="en-GB" altLang="cs-CZ" sz="2400" dirty="0" err="1" smtClean="0">
                <a:solidFill>
                  <a:srgbClr val="FF3300"/>
                </a:solidFill>
                <a:latin typeface="+mn-lt"/>
              </a:rPr>
              <a:t>nepřehledn</a:t>
            </a:r>
            <a:r>
              <a:rPr lang="cs-CZ" altLang="cs-CZ" sz="2400" dirty="0" smtClean="0">
                <a:solidFill>
                  <a:srgbClr val="FF3300"/>
                </a:solidFill>
                <a:latin typeface="+mn-lt"/>
              </a:rPr>
              <a:t>ý</a:t>
            </a:r>
            <a:r>
              <a:rPr lang="en-GB" altLang="cs-CZ" sz="2400" dirty="0" smtClean="0">
                <a:solidFill>
                  <a:srgbClr val="FF3300"/>
                </a:solidFill>
                <a:latin typeface="+mn-lt"/>
              </a:rPr>
              <a:t> </a:t>
            </a:r>
            <a:r>
              <a:rPr lang="en-GB" altLang="cs-CZ" sz="2400" dirty="0" err="1" smtClean="0">
                <a:solidFill>
                  <a:srgbClr val="FF3300"/>
                </a:solidFill>
                <a:latin typeface="+mn-lt"/>
              </a:rPr>
              <a:t>úsek</a:t>
            </a:r>
            <a:r>
              <a:rPr lang="cs-CZ" altLang="cs-CZ" sz="2400" dirty="0" smtClean="0">
                <a:solidFill>
                  <a:srgbClr val="FF3300"/>
                </a:solidFill>
                <a:latin typeface="+mn-lt"/>
              </a:rPr>
              <a:t> a nedošla odhláška za předchozím vlakem.</a:t>
            </a:r>
          </a:p>
          <a:p>
            <a:pPr algn="just" eaLnBrk="1" hangingPunct="1">
              <a:spcBef>
                <a:spcPct val="0"/>
              </a:spcBef>
              <a:buClr>
                <a:srgbClr val="002060"/>
              </a:buClr>
              <a:buFont typeface="Arial" pitchFamily="34" charset="0"/>
              <a:buNone/>
            </a:pPr>
            <a:endParaRPr lang="cs-CZ" altLang="cs-CZ" sz="2800" dirty="0" smtClean="0">
              <a:solidFill>
                <a:srgbClr val="0000CC"/>
              </a:solidFill>
              <a:latin typeface="+mn-lt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>
          <a:xfrm>
            <a:off x="251520" y="6328618"/>
            <a:ext cx="5606364" cy="360363"/>
          </a:xfrm>
        </p:spPr>
        <p:txBody>
          <a:bodyPr/>
          <a:lstStyle/>
          <a:p>
            <a:pPr eaLnBrk="1" hangingPunct="1"/>
            <a:endParaRPr lang="cs-CZ" dirty="0" smtClean="0">
              <a:latin typeface="Arial" charset="0"/>
              <a:cs typeface="Arial" charset="0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4"/>
          </p:nvPr>
        </p:nvSpPr>
        <p:spPr>
          <a:xfrm>
            <a:off x="388307" y="692473"/>
            <a:ext cx="8360157" cy="504279"/>
          </a:xfrm>
        </p:spPr>
        <p:txBody>
          <a:bodyPr/>
          <a:lstStyle/>
          <a:p>
            <a:pPr algn="l"/>
            <a:r>
              <a:rPr lang="cs-CZ" altLang="cs-CZ" sz="2400" b="1" dirty="0">
                <a:solidFill>
                  <a:schemeClr val="tx2"/>
                </a:solidFill>
                <a:latin typeface="+mj-lt"/>
              </a:rPr>
              <a:t>Příkaz k přípravě vlakové cesty</a:t>
            </a:r>
            <a:endParaRPr lang="en-GB" altLang="cs-CZ" sz="2400" b="1" dirty="0">
              <a:solidFill>
                <a:schemeClr val="tx2"/>
              </a:solidFill>
              <a:latin typeface="+mj-lt"/>
            </a:endParaRPr>
          </a:p>
          <a:p>
            <a:pPr algn="l"/>
            <a:r>
              <a:rPr lang="cs-CZ" altLang="cs-CZ" dirty="0" smtClean="0"/>
              <a:t/>
            </a:r>
            <a:br>
              <a:rPr lang="cs-CZ" altLang="cs-CZ" dirty="0" smtClean="0"/>
            </a:b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6ACA1DB8-D73E-4115-AD21-8C75BC5BFE96}" type="slidenum">
              <a:rPr lang="cs-CZ" smtClean="0"/>
              <a:pPr>
                <a:defRPr/>
              </a:pPr>
              <a:t>47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47504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/>
          <a:lstStyle/>
          <a:p>
            <a:pPr>
              <a:lnSpc>
                <a:spcPct val="93000"/>
              </a:lnSpc>
              <a:spcBef>
                <a:spcPts val="700"/>
              </a:spcBef>
              <a:buClr>
                <a:srgbClr val="002060"/>
              </a:buClr>
              <a:buSzPct val="100000"/>
              <a:buFont typeface="Arial" pitchFamily="34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cs-CZ" altLang="cs-CZ" sz="2800" dirty="0" smtClean="0">
                <a:solidFill>
                  <a:srgbClr val="002060"/>
                </a:solidFill>
                <a:latin typeface="+mn-lt"/>
              </a:rPr>
              <a:t>Lze-li </a:t>
            </a:r>
          </a:p>
          <a:p>
            <a:pPr>
              <a:lnSpc>
                <a:spcPct val="93000"/>
              </a:lnSpc>
              <a:spcBef>
                <a:spcPts val="700"/>
              </a:spcBef>
              <a:buClr>
                <a:srgbClr val="002060"/>
              </a:buClr>
              <a:buSzPct val="100000"/>
              <a:buFont typeface="Arial" pitchFamily="34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cs-CZ" altLang="cs-CZ" sz="2800" u="sng" dirty="0" smtClean="0">
                <a:solidFill>
                  <a:srgbClr val="FF3300"/>
                </a:solidFill>
                <a:latin typeface="+mn-lt"/>
              </a:rPr>
              <a:t>ve stanicích s návěstidly závislými na výhybkách</a:t>
            </a:r>
            <a:r>
              <a:rPr lang="cs-CZ" altLang="cs-CZ" sz="2800" dirty="0" smtClean="0">
                <a:solidFill>
                  <a:srgbClr val="002060"/>
                </a:solidFill>
                <a:latin typeface="+mn-lt"/>
              </a:rPr>
              <a:t> </a:t>
            </a:r>
          </a:p>
          <a:p>
            <a:pPr>
              <a:lnSpc>
                <a:spcPct val="93000"/>
              </a:lnSpc>
              <a:spcBef>
                <a:spcPts val="700"/>
              </a:spcBef>
              <a:buSzPct val="10000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cs-CZ" altLang="cs-CZ" sz="2600" b="0" dirty="0" smtClean="0">
                <a:solidFill>
                  <a:srgbClr val="000000"/>
                </a:solidFill>
                <a:latin typeface="+mn-lt"/>
              </a:rPr>
              <a:t>postavit vlakovou cestu jen na kolej (z koleje), kterou výpravčí určí obsluhou zabezpečovacího zařízení, </a:t>
            </a:r>
          </a:p>
          <a:p>
            <a:pPr>
              <a:lnSpc>
                <a:spcPct val="93000"/>
              </a:lnSpc>
              <a:spcBef>
                <a:spcPts val="700"/>
              </a:spcBef>
              <a:buSzPct val="10000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cs-CZ" altLang="cs-CZ" sz="2600" b="0" dirty="0" smtClean="0">
                <a:solidFill>
                  <a:srgbClr val="000000"/>
                </a:solidFill>
                <a:latin typeface="+mn-lt"/>
              </a:rPr>
              <a:t>zjišťuje výpravčí správné postavení výhybek ve vlakové cestě podle činnosti zabezpečovacího zařízení</a:t>
            </a:r>
            <a:br>
              <a:rPr lang="cs-CZ" altLang="cs-CZ" sz="2600" b="0" dirty="0" smtClean="0">
                <a:solidFill>
                  <a:srgbClr val="000000"/>
                </a:solidFill>
                <a:latin typeface="+mn-lt"/>
              </a:rPr>
            </a:br>
            <a:endParaRPr lang="cs-CZ" altLang="cs-CZ" sz="2600" b="0" dirty="0" smtClean="0">
              <a:solidFill>
                <a:srgbClr val="000000"/>
              </a:solidFill>
              <a:latin typeface="+mn-lt"/>
            </a:endParaRPr>
          </a:p>
          <a:p>
            <a:pPr marL="0" lvl="1">
              <a:lnSpc>
                <a:spcPct val="93000"/>
              </a:lnSpc>
              <a:spcBef>
                <a:spcPts val="700"/>
              </a:spcBef>
              <a:buClr>
                <a:srgbClr val="002060"/>
              </a:buClr>
              <a:buSzPct val="100000"/>
              <a:buFont typeface="StarSymbol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cs-CZ" altLang="cs-CZ" sz="2400" dirty="0" smtClean="0">
                <a:solidFill>
                  <a:srgbClr val="000000"/>
                </a:solidFill>
                <a:latin typeface="+mn-lt"/>
              </a:rPr>
              <a:t>!! </a:t>
            </a:r>
            <a:r>
              <a:rPr lang="cs-CZ" altLang="cs-CZ" sz="2400" dirty="0" smtClean="0">
                <a:solidFill>
                  <a:srgbClr val="000000"/>
                </a:solidFill>
                <a:latin typeface="+mn-lt"/>
              </a:rPr>
              <a:t>pouze při správné činnosti tohoto zařízení </a:t>
            </a:r>
            <a:r>
              <a:rPr lang="cs-CZ" altLang="cs-CZ" sz="2400" dirty="0" smtClean="0">
                <a:solidFill>
                  <a:srgbClr val="000000"/>
                </a:solidFill>
                <a:latin typeface="+mn-lt"/>
              </a:rPr>
              <a:t>!!</a:t>
            </a:r>
            <a:endParaRPr lang="cs-CZ" altLang="cs-CZ" sz="2400" dirty="0" smtClean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>
          <a:xfrm>
            <a:off x="251520" y="6328618"/>
            <a:ext cx="5606364" cy="360363"/>
          </a:xfrm>
        </p:spPr>
        <p:txBody>
          <a:bodyPr/>
          <a:lstStyle/>
          <a:p>
            <a:pPr eaLnBrk="1" hangingPunct="1"/>
            <a:endParaRPr lang="cs-CZ" dirty="0" smtClean="0">
              <a:latin typeface="Arial" charset="0"/>
              <a:cs typeface="Arial" charset="0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4"/>
          </p:nvPr>
        </p:nvSpPr>
        <p:spPr>
          <a:xfrm>
            <a:off x="313151" y="692473"/>
            <a:ext cx="8435313" cy="504279"/>
          </a:xfrm>
        </p:spPr>
        <p:txBody>
          <a:bodyPr/>
          <a:lstStyle/>
          <a:p>
            <a:pPr algn="l"/>
            <a:r>
              <a:rPr lang="cs-CZ" altLang="cs-CZ" sz="2400" b="1" dirty="0">
                <a:solidFill>
                  <a:schemeClr val="tx2"/>
                </a:solidFill>
                <a:latin typeface="+mj-lt"/>
              </a:rPr>
              <a:t>Postavení výhybek</a:t>
            </a:r>
            <a:endParaRPr lang="en-GB" altLang="cs-CZ" sz="2400" b="1" dirty="0">
              <a:solidFill>
                <a:schemeClr val="tx2"/>
              </a:solidFill>
              <a:latin typeface="+mj-lt"/>
            </a:endParaRPr>
          </a:p>
          <a:p>
            <a:pPr algn="l"/>
            <a:r>
              <a:rPr lang="cs-CZ" altLang="cs-CZ" dirty="0" smtClean="0"/>
              <a:t/>
            </a:r>
            <a:br>
              <a:rPr lang="cs-CZ" altLang="cs-CZ" dirty="0" smtClean="0"/>
            </a:b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6ACA1DB8-D73E-4115-AD21-8C75BC5BFE96}" type="slidenum">
              <a:rPr lang="cs-CZ" smtClean="0"/>
              <a:pPr>
                <a:defRPr/>
              </a:pPr>
              <a:t>48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8004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/>
          <a:lstStyle/>
          <a:p>
            <a:pPr algn="ctr">
              <a:lnSpc>
                <a:spcPct val="93000"/>
              </a:lnSpc>
              <a:spcBef>
                <a:spcPts val="700"/>
              </a:spcBef>
              <a:buClr>
                <a:srgbClr val="002060"/>
              </a:buClr>
              <a:buSzPct val="10000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endParaRPr lang="cs-CZ" sz="3200" dirty="0" smtClean="0">
              <a:solidFill>
                <a:schemeClr val="accent3"/>
              </a:solidFill>
              <a:latin typeface="+mn-lt"/>
              <a:cs typeface="Arial" charset="0"/>
            </a:endParaRPr>
          </a:p>
          <a:p>
            <a:pPr algn="ctr">
              <a:lnSpc>
                <a:spcPct val="93000"/>
              </a:lnSpc>
              <a:spcBef>
                <a:spcPts val="700"/>
              </a:spcBef>
              <a:buClr>
                <a:srgbClr val="002060"/>
              </a:buClr>
              <a:buSzPct val="10000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endParaRPr lang="cs-CZ" sz="3200" dirty="0">
              <a:solidFill>
                <a:schemeClr val="accent3"/>
              </a:solidFill>
              <a:latin typeface="+mn-lt"/>
              <a:cs typeface="Arial" charset="0"/>
            </a:endParaRPr>
          </a:p>
          <a:p>
            <a:pPr algn="ctr">
              <a:lnSpc>
                <a:spcPct val="93000"/>
              </a:lnSpc>
              <a:spcBef>
                <a:spcPts val="700"/>
              </a:spcBef>
              <a:buClr>
                <a:srgbClr val="002060"/>
              </a:buClr>
              <a:buSzPct val="10000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r>
              <a:rPr lang="cs-CZ" sz="3200" dirty="0" smtClean="0">
                <a:solidFill>
                  <a:schemeClr val="accent3"/>
                </a:solidFill>
                <a:latin typeface="+mn-lt"/>
                <a:cs typeface="Arial" charset="0"/>
              </a:rPr>
              <a:t>Kdy </a:t>
            </a:r>
            <a:r>
              <a:rPr lang="cs-CZ" sz="3200" dirty="0" smtClean="0">
                <a:solidFill>
                  <a:schemeClr val="accent3"/>
                </a:solidFill>
                <a:latin typeface="+mn-lt"/>
                <a:cs typeface="Arial" charset="0"/>
              </a:rPr>
              <a:t>je výhybka zabezpečená?</a:t>
            </a:r>
          </a:p>
          <a:p>
            <a:pPr algn="ctr">
              <a:lnSpc>
                <a:spcPct val="93000"/>
              </a:lnSpc>
              <a:spcBef>
                <a:spcPts val="700"/>
              </a:spcBef>
              <a:buClr>
                <a:srgbClr val="002060"/>
              </a:buClr>
              <a:buSzPct val="10000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endParaRPr lang="cs-CZ" sz="2400" dirty="0" smtClean="0">
              <a:solidFill>
                <a:srgbClr val="3366FF"/>
              </a:solidFill>
              <a:latin typeface="+mn-lt"/>
              <a:cs typeface="Arial" charset="0"/>
            </a:endParaRPr>
          </a:p>
          <a:p>
            <a:pPr algn="ctr">
              <a:lnSpc>
                <a:spcPct val="93000"/>
              </a:lnSpc>
              <a:spcBef>
                <a:spcPts val="700"/>
              </a:spcBef>
              <a:buClr>
                <a:srgbClr val="002060"/>
              </a:buClr>
              <a:buSzPct val="10000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r>
              <a:rPr lang="cs-CZ" sz="3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charset="0"/>
              </a:rPr>
              <a:t>Je-li závislá na hlavním </a:t>
            </a:r>
            <a:r>
              <a:rPr lang="cs-CZ" sz="3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charset="0"/>
              </a:rPr>
              <a:t>návěstidle</a:t>
            </a:r>
            <a:endParaRPr lang="cs-CZ" sz="2800" dirty="0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Arial" charset="0"/>
            </a:endParaRPr>
          </a:p>
          <a:p>
            <a:pPr algn="just" eaLnBrk="1" hangingPunct="1">
              <a:spcBef>
                <a:spcPct val="0"/>
              </a:spcBef>
              <a:buClr>
                <a:srgbClr val="002060"/>
              </a:buClr>
              <a:buFont typeface="Arial" pitchFamily="34" charset="0"/>
              <a:buNone/>
            </a:pPr>
            <a:endParaRPr lang="cs-CZ" altLang="cs-CZ" sz="2800" dirty="0" smtClean="0">
              <a:solidFill>
                <a:srgbClr val="0000CC"/>
              </a:solidFill>
              <a:latin typeface="+mn-lt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>
          <a:xfrm>
            <a:off x="251520" y="6328618"/>
            <a:ext cx="5606364" cy="360363"/>
          </a:xfrm>
        </p:spPr>
        <p:txBody>
          <a:bodyPr/>
          <a:lstStyle/>
          <a:p>
            <a:pPr eaLnBrk="1" hangingPunct="1"/>
            <a:endParaRPr lang="cs-CZ" dirty="0" smtClean="0">
              <a:latin typeface="Arial" charset="0"/>
              <a:cs typeface="Arial" charset="0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4"/>
          </p:nvPr>
        </p:nvSpPr>
        <p:spPr>
          <a:xfrm>
            <a:off x="450937" y="692473"/>
            <a:ext cx="8297527" cy="504279"/>
          </a:xfrm>
        </p:spPr>
        <p:txBody>
          <a:bodyPr/>
          <a:lstStyle/>
          <a:p>
            <a:pPr algn="l"/>
            <a:r>
              <a:rPr lang="cs-CZ" altLang="cs-CZ" sz="2400" b="1" dirty="0">
                <a:solidFill>
                  <a:schemeClr val="tx2"/>
                </a:solidFill>
                <a:latin typeface="+mj-lt"/>
              </a:rPr>
              <a:t>Připomeneme s</a:t>
            </a:r>
            <a:r>
              <a:rPr lang="cs-CZ" altLang="cs-CZ" sz="2400" b="1" dirty="0">
                <a:solidFill>
                  <a:schemeClr val="tx2"/>
                </a:solidFill>
                <a:latin typeface="+mj-lt"/>
              </a:rPr>
              <a:t>i…..</a:t>
            </a:r>
            <a:endParaRPr lang="en-GB" altLang="cs-CZ" sz="2400" b="1" dirty="0">
              <a:solidFill>
                <a:schemeClr val="tx2"/>
              </a:solidFill>
              <a:latin typeface="+mj-lt"/>
            </a:endParaRPr>
          </a:p>
          <a:p>
            <a:r>
              <a:rPr lang="cs-CZ" altLang="cs-CZ" dirty="0" smtClean="0"/>
              <a:t/>
            </a:r>
            <a:br>
              <a:rPr lang="cs-CZ" altLang="cs-CZ" dirty="0" smtClean="0"/>
            </a:b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6ACA1DB8-D73E-4115-AD21-8C75BC5BFE96}" type="slidenum">
              <a:rPr lang="cs-CZ" smtClean="0"/>
              <a:pPr>
                <a:defRPr/>
              </a:pPr>
              <a:t>49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9393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3000"/>
              </a:lnSpc>
              <a:spcBef>
                <a:spcPts val="700"/>
              </a:spcBef>
              <a:buClr>
                <a:srgbClr val="002060"/>
              </a:buClr>
              <a:buSzPct val="100000"/>
              <a:buFont typeface="Arial" pitchFamily="34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cs-CZ" altLang="cs-CZ" sz="2600" b="0" dirty="0" smtClean="0">
                <a:solidFill>
                  <a:schemeClr val="accent1"/>
                </a:solidFill>
                <a:latin typeface="+mn-lt"/>
              </a:rPr>
              <a:t>Vlakovou </a:t>
            </a:r>
            <a:r>
              <a:rPr lang="cs-CZ" altLang="cs-CZ" sz="2600" b="0" dirty="0" smtClean="0">
                <a:solidFill>
                  <a:schemeClr val="accent1"/>
                </a:solidFill>
                <a:latin typeface="+mn-lt"/>
              </a:rPr>
              <a:t>cestou </a:t>
            </a:r>
            <a:r>
              <a:rPr lang="cs-CZ" altLang="cs-CZ" sz="2600" dirty="0" smtClean="0">
                <a:solidFill>
                  <a:schemeClr val="tx2"/>
                </a:solidFill>
                <a:latin typeface="+mn-lt"/>
              </a:rPr>
              <a:t>u vlaku odjíždějícího </a:t>
            </a:r>
            <a:r>
              <a:rPr lang="cs-CZ" altLang="cs-CZ" sz="2600" b="0" dirty="0" smtClean="0">
                <a:solidFill>
                  <a:srgbClr val="000000"/>
                </a:solidFill>
                <a:latin typeface="+mn-lt"/>
              </a:rPr>
              <a:t>se rozumí úsek koleje od konce vlaku až do úrovně vjezdového návěstidla pro opačný směr jízdy na odjezdové straně</a:t>
            </a:r>
          </a:p>
          <a:p>
            <a:pPr>
              <a:lnSpc>
                <a:spcPct val="93000"/>
              </a:lnSpc>
              <a:spcBef>
                <a:spcPts val="700"/>
              </a:spcBef>
              <a:buClr>
                <a:srgbClr val="002060"/>
              </a:buClr>
              <a:buSzPct val="100000"/>
              <a:buFont typeface="Arial" pitchFamily="34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cs-CZ" altLang="cs-CZ" sz="2600" u="sng" dirty="0" smtClean="0">
                <a:solidFill>
                  <a:srgbClr val="000000"/>
                </a:solidFill>
                <a:latin typeface="+mn-lt"/>
              </a:rPr>
              <a:t>ALE!</a:t>
            </a:r>
          </a:p>
          <a:p>
            <a:pPr>
              <a:lnSpc>
                <a:spcPct val="93000"/>
              </a:lnSpc>
              <a:spcBef>
                <a:spcPts val="700"/>
              </a:spcBef>
              <a:buClr>
                <a:srgbClr val="002060"/>
              </a:buClr>
              <a:buSzPct val="100000"/>
              <a:buFont typeface="Arial" pitchFamily="34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cs-CZ" altLang="cs-CZ" sz="2600" b="0" dirty="0" smtClean="0">
                <a:solidFill>
                  <a:srgbClr val="000000"/>
                </a:solidFill>
                <a:latin typeface="+mn-lt"/>
              </a:rPr>
              <a:t>Je-li mezi cestovým návěstidlem dovolujícím odjezd vlaku a vjezdovým návěstidlem pro opačný směr jízdy</a:t>
            </a:r>
            <a:r>
              <a:rPr lang="cs-CZ" altLang="cs-CZ" sz="2600" b="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cs-CZ" altLang="cs-CZ" sz="2600" dirty="0" smtClean="0">
                <a:solidFill>
                  <a:schemeClr val="tx2"/>
                </a:solidFill>
                <a:latin typeface="+mn-lt"/>
              </a:rPr>
              <a:t>další hlavní návěstidlo</a:t>
            </a:r>
            <a:r>
              <a:rPr lang="cs-CZ" altLang="cs-CZ" sz="26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cs-CZ" altLang="cs-CZ" sz="2600" b="0" dirty="0" smtClean="0">
                <a:solidFill>
                  <a:srgbClr val="000000"/>
                </a:solidFill>
                <a:latin typeface="+mn-lt"/>
              </a:rPr>
              <a:t>(odjezdové nebo cestové), které stojí přímo u koleje a </a:t>
            </a:r>
            <a:r>
              <a:rPr lang="cs-CZ" altLang="cs-CZ" sz="2600" dirty="0" smtClean="0">
                <a:solidFill>
                  <a:schemeClr val="tx2"/>
                </a:solidFill>
                <a:latin typeface="+mn-lt"/>
              </a:rPr>
              <a:t>zakazuje jízdu vlaku, </a:t>
            </a:r>
            <a:r>
              <a:rPr lang="cs-CZ" altLang="cs-CZ" sz="2600" u="sng" dirty="0" smtClean="0">
                <a:solidFill>
                  <a:schemeClr val="tx2"/>
                </a:solidFill>
                <a:latin typeface="+mn-lt"/>
              </a:rPr>
              <a:t>končí vlaková cesta u tohoto návěstidla</a:t>
            </a:r>
          </a:p>
          <a:p>
            <a:pPr eaLnBrk="1" hangingPunct="1">
              <a:buNone/>
              <a:defRPr/>
            </a:pPr>
            <a:endParaRPr lang="cs-CZ" altLang="cs-CZ" sz="4000" dirty="0" smtClean="0"/>
          </a:p>
          <a:p>
            <a:endParaRPr lang="cs-CZ" sz="28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>
          <a:xfrm>
            <a:off x="251520" y="6328618"/>
            <a:ext cx="5606364" cy="360363"/>
          </a:xfrm>
        </p:spPr>
        <p:txBody>
          <a:bodyPr/>
          <a:lstStyle/>
          <a:p>
            <a:pPr eaLnBrk="1" hangingPunct="1"/>
            <a:r>
              <a:rPr lang="cs-CZ" dirty="0" smtClean="0">
                <a:latin typeface="Arial" charset="0"/>
                <a:cs typeface="Arial" charset="0"/>
              </a:rPr>
              <a:t>	</a:t>
            </a:r>
            <a:endParaRPr lang="cs-CZ" dirty="0" smtClean="0">
              <a:latin typeface="Arial" charset="0"/>
              <a:cs typeface="Arial" charset="0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4"/>
          </p:nvPr>
        </p:nvSpPr>
        <p:spPr>
          <a:xfrm>
            <a:off x="150312" y="692473"/>
            <a:ext cx="8598152" cy="504279"/>
          </a:xfrm>
        </p:spPr>
        <p:txBody>
          <a:bodyPr/>
          <a:lstStyle/>
          <a:p>
            <a:pPr algn="l">
              <a:lnSpc>
                <a:spcPct val="93000"/>
              </a:lnSpc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400" b="1" dirty="0">
                <a:solidFill>
                  <a:schemeClr val="tx2"/>
                </a:solidFill>
                <a:latin typeface="+mj-lt"/>
              </a:rPr>
              <a:t>Odjíždějící vlak</a:t>
            </a:r>
            <a:endParaRPr lang="cs-CZ" sz="24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6ACA1DB8-D73E-4115-AD21-8C75BC5BFE96}" type="slidenum">
              <a:rPr lang="cs-CZ" smtClean="0"/>
              <a:pPr>
                <a:defRPr/>
              </a:pPr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4348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>
          <a:xfrm>
            <a:off x="251520" y="6328618"/>
            <a:ext cx="5606364" cy="360363"/>
          </a:xfrm>
        </p:spPr>
        <p:txBody>
          <a:bodyPr/>
          <a:lstStyle/>
          <a:p>
            <a:pPr eaLnBrk="1" hangingPunct="1"/>
            <a:endParaRPr lang="cs-CZ" dirty="0" smtClean="0">
              <a:latin typeface="Arial" charset="0"/>
              <a:cs typeface="Arial" charset="0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4"/>
          </p:nvPr>
        </p:nvSpPr>
        <p:spPr>
          <a:xfrm>
            <a:off x="501041" y="692473"/>
            <a:ext cx="8247423" cy="504279"/>
          </a:xfrm>
        </p:spPr>
        <p:txBody>
          <a:bodyPr/>
          <a:lstStyle/>
          <a:p>
            <a:pPr algn="l"/>
            <a:r>
              <a:rPr lang="cs-CZ" altLang="cs-CZ" sz="2400" b="1" dirty="0">
                <a:solidFill>
                  <a:schemeClr val="tx2"/>
                </a:solidFill>
                <a:latin typeface="+mj-lt"/>
              </a:rPr>
              <a:t>Indikační prvky</a:t>
            </a:r>
            <a:endParaRPr lang="en-GB" altLang="cs-CZ" sz="2400" b="1" dirty="0">
              <a:solidFill>
                <a:schemeClr val="tx2"/>
              </a:solidFill>
              <a:latin typeface="+mj-lt"/>
            </a:endParaRPr>
          </a:p>
          <a:p>
            <a:r>
              <a:rPr lang="cs-CZ" altLang="cs-CZ" dirty="0" smtClean="0"/>
              <a:t/>
            </a:r>
            <a:br>
              <a:rPr lang="cs-CZ" altLang="cs-CZ" dirty="0" smtClean="0"/>
            </a:b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6ACA1DB8-D73E-4115-AD21-8C75BC5BFE96}" type="slidenum">
              <a:rPr lang="cs-CZ" smtClean="0"/>
              <a:pPr>
                <a:defRPr/>
              </a:pPr>
              <a:t>50</a:t>
            </a:fld>
            <a:endParaRPr lang="cs-CZ" dirty="0"/>
          </a:p>
        </p:txBody>
      </p:sp>
      <p:pic>
        <p:nvPicPr>
          <p:cNvPr id="6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285860"/>
            <a:ext cx="3576638" cy="4768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4334005" y="1773238"/>
            <a:ext cx="4309961" cy="1239443"/>
          </a:xfrm>
          <a:prstGeom prst="rect">
            <a:avLst/>
          </a:prstGeom>
          <a:solidFill>
            <a:srgbClr val="CCECFF"/>
          </a:solidFill>
          <a:ln w="12600">
            <a:solidFill>
              <a:srgbClr val="C00000"/>
            </a:solidFill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93000"/>
              </a:lnSpc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</a:tabLst>
            </a:pPr>
            <a:r>
              <a:rPr lang="cs-CZ" altLang="cs-CZ" sz="2000" dirty="0">
                <a:solidFill>
                  <a:srgbClr val="002060"/>
                </a:solidFill>
              </a:rPr>
              <a:t>indikačními prvky jsou </a:t>
            </a:r>
          </a:p>
          <a:p>
            <a:pPr>
              <a:lnSpc>
                <a:spcPct val="93000"/>
              </a:lnSpc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</a:tabLst>
            </a:pPr>
            <a:r>
              <a:rPr lang="cs-CZ" altLang="cs-CZ" sz="2000" dirty="0">
                <a:solidFill>
                  <a:srgbClr val="002060"/>
                </a:solidFill>
              </a:rPr>
              <a:t>průsvitky, které indikují </a:t>
            </a:r>
          </a:p>
          <a:p>
            <a:pPr>
              <a:lnSpc>
                <a:spcPct val="93000"/>
              </a:lnSpc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</a:tabLst>
            </a:pPr>
            <a:r>
              <a:rPr lang="cs-CZ" altLang="cs-CZ" sz="2000" dirty="0">
                <a:solidFill>
                  <a:srgbClr val="002060"/>
                </a:solidFill>
              </a:rPr>
              <a:t>volnost nebo obsazení </a:t>
            </a:r>
          </a:p>
          <a:p>
            <a:pPr>
              <a:lnSpc>
                <a:spcPct val="93000"/>
              </a:lnSpc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</a:tabLst>
            </a:pPr>
            <a:r>
              <a:rPr lang="cs-CZ" altLang="cs-CZ" sz="2000" dirty="0">
                <a:solidFill>
                  <a:srgbClr val="002060"/>
                </a:solidFill>
              </a:rPr>
              <a:t>koleje</a:t>
            </a:r>
          </a:p>
        </p:txBody>
      </p:sp>
    </p:spTree>
    <p:extLst>
      <p:ext uri="{BB962C8B-B14F-4D97-AF65-F5344CB8AC3E}">
        <p14:creationId xmlns:p14="http://schemas.microsoft.com/office/powerpoint/2010/main" val="423599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/>
          <a:lstStyle/>
          <a:p>
            <a:pPr marL="0" indent="0">
              <a:lnSpc>
                <a:spcPct val="93000"/>
              </a:lnSpc>
              <a:spcBef>
                <a:spcPts val="700"/>
              </a:spcBef>
              <a:buClr>
                <a:srgbClr val="002060"/>
              </a:buClr>
              <a:buSzPct val="100000"/>
              <a:buFont typeface="Wingdings" pitchFamily="2" charset="2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cs-CZ" altLang="cs-CZ" sz="2800" dirty="0" smtClean="0">
                <a:solidFill>
                  <a:srgbClr val="000000"/>
                </a:solidFill>
                <a:latin typeface="+mn-lt"/>
              </a:rPr>
              <a:t>V případech, kdy</a:t>
            </a:r>
            <a:r>
              <a:rPr lang="cs-CZ" altLang="cs-CZ" sz="2800" dirty="0" smtClean="0">
                <a:solidFill>
                  <a:srgbClr val="0000CC"/>
                </a:solidFill>
                <a:latin typeface="+mn-lt"/>
              </a:rPr>
              <a:t> </a:t>
            </a:r>
            <a:r>
              <a:rPr lang="cs-CZ" altLang="cs-CZ" sz="2800" dirty="0" smtClean="0">
                <a:solidFill>
                  <a:srgbClr val="FF3300"/>
                </a:solidFill>
                <a:latin typeface="+mn-lt"/>
              </a:rPr>
              <a:t>zabezpečovací zařízení nevykazuje správnou činnost</a:t>
            </a:r>
            <a:r>
              <a:rPr lang="cs-CZ" altLang="cs-CZ" sz="2600" dirty="0" smtClean="0">
                <a:solidFill>
                  <a:srgbClr val="000000"/>
                </a:solidFill>
                <a:latin typeface="+mn-lt"/>
              </a:rPr>
              <a:t>, popř. </a:t>
            </a:r>
            <a:r>
              <a:rPr lang="cs-CZ" altLang="cs-CZ" sz="2600" dirty="0" err="1" smtClean="0">
                <a:solidFill>
                  <a:srgbClr val="000000"/>
                </a:solidFill>
                <a:latin typeface="+mn-lt"/>
              </a:rPr>
              <a:t>není</a:t>
            </a:r>
            <a:r>
              <a:rPr lang="cs-CZ" altLang="cs-CZ" sz="2600" dirty="0" smtClean="0">
                <a:solidFill>
                  <a:srgbClr val="000000"/>
                </a:solidFill>
                <a:latin typeface="+mn-lt"/>
              </a:rPr>
              <a:t>‑li vůbec, </a:t>
            </a:r>
          </a:p>
          <a:p>
            <a:pPr marL="0" indent="0">
              <a:lnSpc>
                <a:spcPct val="93000"/>
              </a:lnSpc>
              <a:spcBef>
                <a:spcPts val="700"/>
              </a:spcBef>
              <a:buClr>
                <a:srgbClr val="002060"/>
              </a:buClr>
              <a:buSzPct val="100000"/>
              <a:buFont typeface="Wingdings" pitchFamily="2" charset="2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cs-CZ" altLang="cs-CZ" sz="2800" dirty="0" smtClean="0">
                <a:solidFill>
                  <a:srgbClr val="FF3300"/>
                </a:solidFill>
                <a:latin typeface="+mn-lt"/>
              </a:rPr>
              <a:t>musí se před dovolením jízdy vlaku přezkoušet správné přestavení výhybek ve vlakové cestě</a:t>
            </a:r>
            <a:r>
              <a:rPr lang="cs-CZ" altLang="cs-CZ" sz="2800" dirty="0" smtClean="0">
                <a:solidFill>
                  <a:srgbClr val="0000CC"/>
                </a:solidFill>
                <a:latin typeface="+mn-lt"/>
              </a:rPr>
              <a:t> </a:t>
            </a:r>
            <a:r>
              <a:rPr lang="cs-CZ" altLang="cs-CZ" sz="2600" b="0" dirty="0" smtClean="0">
                <a:solidFill>
                  <a:srgbClr val="000000"/>
                </a:solidFill>
                <a:latin typeface="+mn-lt"/>
              </a:rPr>
              <a:t>i odvratných výhybek (popř. jiných zařízení přímé boční ochrany), </a:t>
            </a:r>
          </a:p>
          <a:p>
            <a:pPr marL="0" indent="0">
              <a:lnSpc>
                <a:spcPct val="93000"/>
              </a:lnSpc>
              <a:spcBef>
                <a:spcPts val="700"/>
              </a:spcBef>
              <a:buClr>
                <a:srgbClr val="002060"/>
              </a:buClr>
              <a:buSzPct val="100000"/>
              <a:buFont typeface="Wingdings" pitchFamily="2" charset="2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cs-CZ" altLang="cs-CZ" sz="2600" b="0" dirty="0" smtClean="0">
                <a:solidFill>
                  <a:srgbClr val="000000"/>
                </a:solidFill>
                <a:latin typeface="+mn-lt"/>
              </a:rPr>
              <a:t>a to podle způsobu jejich zajištění a obsluhy buď na stavědle, nebo jejich prohlídkou na místě.</a:t>
            </a:r>
          </a:p>
          <a:p>
            <a:pPr marL="0" indent="0">
              <a:lnSpc>
                <a:spcPct val="93000"/>
              </a:lnSpc>
              <a:spcBef>
                <a:spcPts val="700"/>
              </a:spcBef>
              <a:buClr>
                <a:srgbClr val="002060"/>
              </a:buClr>
              <a:buSzPct val="10000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cs-CZ" altLang="cs-CZ" b="0" dirty="0" smtClean="0">
                <a:solidFill>
                  <a:schemeClr val="tx1"/>
                </a:solidFill>
                <a:latin typeface="+mn-lt"/>
              </a:rPr>
              <a:t>Správné přestavení výhybek a výkolejek ve vlakové cestě se přezkouší podle předpisu SŽDC (ČD) Z1.</a:t>
            </a:r>
          </a:p>
          <a:p>
            <a:pPr marL="0" indent="0">
              <a:lnSpc>
                <a:spcPct val="93000"/>
              </a:lnSpc>
              <a:spcBef>
                <a:spcPts val="700"/>
              </a:spcBef>
              <a:buClr>
                <a:srgbClr val="002060"/>
              </a:buClr>
              <a:buSzPct val="100000"/>
              <a:buFont typeface="Wingdings" pitchFamily="2" charset="2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cs-CZ" altLang="cs-CZ" sz="2800" dirty="0" smtClean="0">
              <a:solidFill>
                <a:srgbClr val="0000CC"/>
              </a:solidFill>
              <a:latin typeface="+mn-lt"/>
            </a:endParaRPr>
          </a:p>
          <a:p>
            <a:pPr marL="0" indent="0">
              <a:lnSpc>
                <a:spcPct val="93000"/>
              </a:lnSpc>
              <a:spcBef>
                <a:spcPts val="700"/>
              </a:spcBef>
              <a:buClr>
                <a:srgbClr val="002060"/>
              </a:buClr>
              <a:buSzPct val="100000"/>
              <a:buFont typeface="Arial" pitchFamily="34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cs-CZ" altLang="cs-CZ" sz="2800" dirty="0" smtClean="0">
              <a:solidFill>
                <a:srgbClr val="0000CC"/>
              </a:solidFill>
              <a:latin typeface="+mn-lt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>
          <a:xfrm>
            <a:off x="251520" y="6328618"/>
            <a:ext cx="5606364" cy="360363"/>
          </a:xfrm>
        </p:spPr>
        <p:txBody>
          <a:bodyPr/>
          <a:lstStyle/>
          <a:p>
            <a:pPr eaLnBrk="1" hangingPunct="1"/>
            <a:endParaRPr lang="cs-CZ" dirty="0" smtClean="0">
              <a:latin typeface="Arial" charset="0"/>
              <a:cs typeface="Arial" charset="0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4"/>
          </p:nvPr>
        </p:nvSpPr>
        <p:spPr>
          <a:xfrm>
            <a:off x="400833" y="692473"/>
            <a:ext cx="8347631" cy="504279"/>
          </a:xfrm>
        </p:spPr>
        <p:txBody>
          <a:bodyPr/>
          <a:lstStyle/>
          <a:p>
            <a:pPr algn="l"/>
            <a:r>
              <a:rPr lang="cs-CZ" altLang="cs-CZ" sz="2400" b="1" dirty="0">
                <a:solidFill>
                  <a:schemeClr val="tx2"/>
                </a:solidFill>
                <a:latin typeface="+mj-lt"/>
              </a:rPr>
              <a:t>Přezkoušení správné polohy výhybek</a:t>
            </a:r>
            <a:endParaRPr lang="en-GB" altLang="cs-CZ" sz="2400" b="1" dirty="0">
              <a:solidFill>
                <a:schemeClr val="tx2"/>
              </a:solidFill>
              <a:latin typeface="+mj-lt"/>
            </a:endParaRPr>
          </a:p>
          <a:p>
            <a:r>
              <a:rPr lang="cs-CZ" altLang="cs-CZ" dirty="0" smtClean="0"/>
              <a:t/>
            </a:r>
            <a:br>
              <a:rPr lang="cs-CZ" altLang="cs-CZ" dirty="0" smtClean="0"/>
            </a:b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6ACA1DB8-D73E-4115-AD21-8C75BC5BFE96}" type="slidenum">
              <a:rPr lang="cs-CZ" smtClean="0"/>
              <a:pPr>
                <a:defRPr/>
              </a:pPr>
              <a:t>51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8599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/>
          <a:lstStyle/>
          <a:p>
            <a:pPr>
              <a:lnSpc>
                <a:spcPct val="93000"/>
              </a:lnSpc>
              <a:spcBef>
                <a:spcPts val="700"/>
              </a:spcBef>
              <a:buSzPct val="10000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cs-CZ" altLang="cs-CZ" sz="2800" b="0" dirty="0" smtClean="0">
                <a:solidFill>
                  <a:srgbClr val="000000"/>
                </a:solidFill>
                <a:latin typeface="+mn-lt"/>
              </a:rPr>
              <a:t>není-li </a:t>
            </a:r>
            <a:r>
              <a:rPr lang="cs-CZ" altLang="cs-CZ" sz="2800" b="0" dirty="0" smtClean="0">
                <a:solidFill>
                  <a:srgbClr val="000000"/>
                </a:solidFill>
                <a:latin typeface="+mn-lt"/>
              </a:rPr>
              <a:t>stavědlový přístroj závislý na řídícím přístroji </a:t>
            </a:r>
            <a:r>
              <a:rPr lang="cs-CZ" altLang="cs-CZ" b="0" dirty="0" smtClean="0">
                <a:solidFill>
                  <a:srgbClr val="000000"/>
                </a:solidFill>
                <a:latin typeface="+mn-lt"/>
              </a:rPr>
              <a:t>(případně řídící přístroj vůbec není vůbec a nejedná se o ústřední stavědlo</a:t>
            </a:r>
            <a:r>
              <a:rPr lang="cs-CZ" altLang="cs-CZ" b="0" dirty="0" smtClean="0">
                <a:solidFill>
                  <a:srgbClr val="000000"/>
                </a:solidFill>
                <a:latin typeface="+mn-lt"/>
              </a:rPr>
              <a:t>);</a:t>
            </a:r>
            <a:endParaRPr lang="cs-CZ" altLang="cs-CZ" b="0" dirty="0" smtClean="0">
              <a:solidFill>
                <a:srgbClr val="000000"/>
              </a:solidFill>
              <a:latin typeface="+mn-lt"/>
            </a:endParaRPr>
          </a:p>
          <a:p>
            <a:pPr>
              <a:lnSpc>
                <a:spcPct val="93000"/>
              </a:lnSpc>
              <a:spcBef>
                <a:spcPts val="700"/>
              </a:spcBef>
              <a:buSzPct val="10000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cs-CZ" altLang="cs-CZ" sz="2800" b="0" dirty="0" smtClean="0">
                <a:solidFill>
                  <a:srgbClr val="000000"/>
                </a:solidFill>
                <a:latin typeface="+mn-lt"/>
              </a:rPr>
              <a:t>dovoluje-li </a:t>
            </a:r>
            <a:r>
              <a:rPr lang="cs-CZ" altLang="cs-CZ" sz="2800" b="0" dirty="0" smtClean="0">
                <a:solidFill>
                  <a:srgbClr val="000000"/>
                </a:solidFill>
                <a:latin typeface="+mn-lt"/>
              </a:rPr>
              <a:t>zabezpečovací zařízení „skupinové jízdy“ </a:t>
            </a:r>
            <a:r>
              <a:rPr lang="cs-CZ" altLang="cs-CZ" b="0" dirty="0" smtClean="0">
                <a:solidFill>
                  <a:srgbClr val="000000"/>
                </a:solidFill>
                <a:latin typeface="+mn-lt"/>
              </a:rPr>
              <a:t>(výpravčí naznačí skupinu kolejí, stavědlo - společný kolejový závěrník) </a:t>
            </a:r>
            <a:r>
              <a:rPr lang="cs-CZ" altLang="cs-CZ" b="0" dirty="0" smtClean="0">
                <a:solidFill>
                  <a:srgbClr val="000000"/>
                </a:solidFill>
                <a:latin typeface="+mn-lt"/>
              </a:rPr>
              <a:t>;</a:t>
            </a:r>
            <a:endParaRPr lang="cs-CZ" altLang="cs-CZ" b="0" dirty="0" smtClean="0">
              <a:solidFill>
                <a:srgbClr val="000000"/>
              </a:solidFill>
              <a:latin typeface="+mn-lt"/>
            </a:endParaRPr>
          </a:p>
          <a:p>
            <a:pPr>
              <a:lnSpc>
                <a:spcPct val="93000"/>
              </a:lnSpc>
              <a:spcBef>
                <a:spcPts val="700"/>
              </a:spcBef>
              <a:buSzPct val="10000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cs-CZ" altLang="cs-CZ" sz="2800" b="0" dirty="0" smtClean="0">
                <a:solidFill>
                  <a:srgbClr val="000000"/>
                </a:solidFill>
                <a:latin typeface="+mn-lt"/>
              </a:rPr>
              <a:t>má-li </a:t>
            </a:r>
            <a:r>
              <a:rPr lang="cs-CZ" altLang="cs-CZ" sz="2800" b="0" dirty="0" smtClean="0">
                <a:solidFill>
                  <a:srgbClr val="000000"/>
                </a:solidFill>
                <a:latin typeface="+mn-lt"/>
              </a:rPr>
              <a:t>jet vlak po koleji, která není pojata</a:t>
            </a:r>
            <a:br>
              <a:rPr lang="cs-CZ" altLang="cs-CZ" sz="2800" b="0" dirty="0" smtClean="0">
                <a:solidFill>
                  <a:srgbClr val="000000"/>
                </a:solidFill>
                <a:latin typeface="+mn-lt"/>
              </a:rPr>
            </a:br>
            <a:r>
              <a:rPr lang="cs-CZ" altLang="cs-CZ" sz="2800" b="0" dirty="0" smtClean="0">
                <a:solidFill>
                  <a:srgbClr val="000000"/>
                </a:solidFill>
                <a:latin typeface="+mn-lt"/>
              </a:rPr>
              <a:t>do zabezpečovacího</a:t>
            </a:r>
            <a:r>
              <a:rPr lang="en-GB" altLang="cs-CZ" sz="2800" b="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GB" altLang="cs-CZ" sz="2800" b="0" dirty="0" err="1" smtClean="0">
                <a:solidFill>
                  <a:srgbClr val="000000"/>
                </a:solidFill>
                <a:latin typeface="+mn-lt"/>
              </a:rPr>
              <a:t>zařízení</a:t>
            </a:r>
            <a:r>
              <a:rPr lang="en-GB" altLang="cs-CZ" sz="2800" b="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cs-CZ" altLang="cs-CZ" sz="2800" b="0" dirty="0" smtClean="0">
                <a:solidFill>
                  <a:srgbClr val="000000"/>
                </a:solidFill>
                <a:latin typeface="+mn-lt"/>
              </a:rPr>
              <a:t>;</a:t>
            </a:r>
            <a:endParaRPr lang="en-GB" altLang="cs-CZ" sz="2800" b="0" dirty="0" smtClean="0">
              <a:solidFill>
                <a:srgbClr val="000000"/>
              </a:solidFill>
              <a:latin typeface="+mn-lt"/>
            </a:endParaRPr>
          </a:p>
          <a:p>
            <a:pPr>
              <a:lnSpc>
                <a:spcPct val="93000"/>
              </a:lnSpc>
              <a:spcBef>
                <a:spcPts val="700"/>
              </a:spcBef>
              <a:buSzPct val="10000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cs-CZ" altLang="cs-CZ" sz="2800" b="0" dirty="0" smtClean="0">
                <a:solidFill>
                  <a:srgbClr val="000000"/>
                </a:solidFill>
                <a:latin typeface="+mn-lt"/>
              </a:rPr>
              <a:t>n</a:t>
            </a:r>
            <a:r>
              <a:rPr lang="en-GB" altLang="cs-CZ" sz="2800" b="0" dirty="0" err="1" smtClean="0">
                <a:solidFill>
                  <a:srgbClr val="000000"/>
                </a:solidFill>
                <a:latin typeface="+mn-lt"/>
              </a:rPr>
              <a:t>ení-li</a:t>
            </a:r>
            <a:r>
              <a:rPr lang="en-GB" altLang="cs-CZ" sz="2800" b="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GB" altLang="cs-CZ" sz="2800" b="0" dirty="0" err="1" smtClean="0">
                <a:solidFill>
                  <a:srgbClr val="000000"/>
                </a:solidFill>
                <a:latin typeface="+mn-lt"/>
              </a:rPr>
              <a:t>možné</a:t>
            </a:r>
            <a:r>
              <a:rPr lang="en-GB" altLang="cs-CZ" sz="2800" b="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GB" altLang="cs-CZ" sz="2800" b="0" dirty="0" err="1" smtClean="0">
                <a:solidFill>
                  <a:srgbClr val="000000"/>
                </a:solidFill>
                <a:latin typeface="+mn-lt"/>
              </a:rPr>
              <a:t>uzavřít</a:t>
            </a:r>
            <a:r>
              <a:rPr lang="en-GB" altLang="cs-CZ" sz="2800" b="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GB" altLang="cs-CZ" sz="2800" b="0" dirty="0" err="1" smtClean="0">
                <a:solidFill>
                  <a:srgbClr val="000000"/>
                </a:solidFill>
                <a:latin typeface="+mn-lt"/>
              </a:rPr>
              <a:t>závěr</a:t>
            </a:r>
            <a:r>
              <a:rPr lang="en-GB" altLang="cs-CZ" sz="2800" b="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GB" altLang="cs-CZ" sz="2800" b="0" dirty="0" err="1" smtClean="0">
                <a:solidFill>
                  <a:srgbClr val="000000"/>
                </a:solidFill>
                <a:latin typeface="+mn-lt"/>
              </a:rPr>
              <a:t>výměn</a:t>
            </a:r>
            <a:r>
              <a:rPr lang="en-GB" altLang="cs-CZ" sz="2800" b="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cs-CZ" altLang="cs-CZ" sz="2800" b="0" dirty="0" smtClean="0">
                <a:solidFill>
                  <a:srgbClr val="000000"/>
                </a:solidFill>
                <a:latin typeface="+mn-lt"/>
              </a:rPr>
              <a:t>nebo provést závěr jízdní </a:t>
            </a:r>
            <a:r>
              <a:rPr lang="cs-CZ" altLang="cs-CZ" sz="2800" b="0" dirty="0" smtClean="0">
                <a:solidFill>
                  <a:srgbClr val="000000"/>
                </a:solidFill>
                <a:latin typeface="+mn-lt"/>
              </a:rPr>
              <a:t>cesty.</a:t>
            </a:r>
            <a:endParaRPr lang="en-GB" altLang="cs-CZ" sz="2800" b="0" dirty="0" smtClean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>
          <a:xfrm>
            <a:off x="251520" y="6328618"/>
            <a:ext cx="5606364" cy="360363"/>
          </a:xfrm>
        </p:spPr>
        <p:txBody>
          <a:bodyPr/>
          <a:lstStyle/>
          <a:p>
            <a:pPr eaLnBrk="1" hangingPunct="1"/>
            <a:endParaRPr lang="cs-CZ" dirty="0" smtClean="0">
              <a:latin typeface="Arial" charset="0"/>
              <a:cs typeface="Arial" charset="0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4"/>
          </p:nvPr>
        </p:nvSpPr>
        <p:spPr>
          <a:xfrm>
            <a:off x="313151" y="692473"/>
            <a:ext cx="8435313" cy="504279"/>
          </a:xfrm>
        </p:spPr>
        <p:txBody>
          <a:bodyPr/>
          <a:lstStyle/>
          <a:p>
            <a:pPr algn="l"/>
            <a:r>
              <a:rPr lang="cs-CZ" altLang="cs-CZ" sz="2400" b="1" dirty="0">
                <a:solidFill>
                  <a:schemeClr val="tx2"/>
                </a:solidFill>
                <a:latin typeface="+mj-lt"/>
              </a:rPr>
              <a:t>Přezkoušení správné polohy výhybek</a:t>
            </a:r>
            <a:endParaRPr lang="en-GB" altLang="cs-CZ" sz="2400" b="1" dirty="0">
              <a:solidFill>
                <a:schemeClr val="tx2"/>
              </a:solidFill>
              <a:latin typeface="+mj-lt"/>
            </a:endParaRPr>
          </a:p>
          <a:p>
            <a:r>
              <a:rPr lang="cs-CZ" altLang="cs-CZ" dirty="0" smtClean="0"/>
              <a:t/>
            </a:r>
            <a:br>
              <a:rPr lang="cs-CZ" altLang="cs-CZ" dirty="0" smtClean="0"/>
            </a:b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6ACA1DB8-D73E-4115-AD21-8C75BC5BFE96}" type="slidenum">
              <a:rPr lang="cs-CZ" smtClean="0"/>
              <a:pPr>
                <a:defRPr/>
              </a:pPr>
              <a:t>52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8836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/>
          <a:lstStyle/>
          <a:p>
            <a:pPr>
              <a:lnSpc>
                <a:spcPct val="93000"/>
              </a:lnSpc>
              <a:spcBef>
                <a:spcPts val="700"/>
              </a:spcBef>
              <a:buClr>
                <a:srgbClr val="002060"/>
              </a:buClr>
              <a:buSzPct val="10000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cs-CZ" altLang="cs-CZ" sz="2800" dirty="0" smtClean="0">
              <a:solidFill>
                <a:srgbClr val="0000CC"/>
              </a:solidFill>
            </a:endParaRPr>
          </a:p>
          <a:p>
            <a:pPr>
              <a:lnSpc>
                <a:spcPct val="93000"/>
              </a:lnSpc>
              <a:spcBef>
                <a:spcPts val="700"/>
              </a:spcBef>
              <a:buClr>
                <a:srgbClr val="002060"/>
              </a:buClr>
              <a:buSzPct val="100000"/>
              <a:buFont typeface="Arial" pitchFamily="34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cs-CZ" altLang="cs-CZ" sz="2800" dirty="0" smtClean="0">
              <a:solidFill>
                <a:srgbClr val="0000CC"/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>
          <a:xfrm>
            <a:off x="251520" y="6328618"/>
            <a:ext cx="5606364" cy="360363"/>
          </a:xfrm>
        </p:spPr>
        <p:txBody>
          <a:bodyPr/>
          <a:lstStyle/>
          <a:p>
            <a:pPr eaLnBrk="1" hangingPunct="1"/>
            <a:endParaRPr lang="cs-CZ" dirty="0" smtClean="0">
              <a:latin typeface="Arial" charset="0"/>
              <a:cs typeface="Arial" charset="0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4"/>
          </p:nvPr>
        </p:nvSpPr>
        <p:spPr>
          <a:xfrm>
            <a:off x="250521" y="692473"/>
            <a:ext cx="8497943" cy="504279"/>
          </a:xfrm>
        </p:spPr>
        <p:txBody>
          <a:bodyPr/>
          <a:lstStyle/>
          <a:p>
            <a:pPr algn="l"/>
            <a:r>
              <a:rPr lang="cs-CZ" altLang="cs-CZ" sz="2400" b="1" dirty="0">
                <a:solidFill>
                  <a:schemeClr val="tx2"/>
                </a:solidFill>
                <a:latin typeface="+mj-lt"/>
              </a:rPr>
              <a:t>Přezkoušení správné polohy výhybek</a:t>
            </a:r>
            <a:endParaRPr lang="en-GB" altLang="cs-CZ" sz="2400" b="1" dirty="0">
              <a:solidFill>
                <a:schemeClr val="tx2"/>
              </a:solidFill>
              <a:latin typeface="+mj-lt"/>
            </a:endParaRPr>
          </a:p>
          <a:p>
            <a:r>
              <a:rPr lang="cs-CZ" altLang="cs-CZ" dirty="0" smtClean="0"/>
              <a:t/>
            </a:r>
            <a:br>
              <a:rPr lang="cs-CZ" altLang="cs-CZ" dirty="0" smtClean="0"/>
            </a:b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6ACA1DB8-D73E-4115-AD21-8C75BC5BFE96}" type="slidenum">
              <a:rPr lang="cs-CZ" smtClean="0"/>
              <a:pPr>
                <a:defRPr/>
              </a:pPr>
              <a:t>53</a:t>
            </a:fld>
            <a:endParaRPr lang="cs-CZ" dirty="0"/>
          </a:p>
        </p:txBody>
      </p:sp>
      <p:pic>
        <p:nvPicPr>
          <p:cNvPr id="6" name="Picture 1"/>
          <p:cNvPicPr preferRelativeResize="0"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285860"/>
            <a:ext cx="3703321" cy="49377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5286380" y="3286124"/>
            <a:ext cx="3512798" cy="466604"/>
          </a:xfrm>
          <a:prstGeom prst="rect">
            <a:avLst/>
          </a:prstGeom>
          <a:solidFill>
            <a:srgbClr val="CCECFF"/>
          </a:solidFill>
          <a:ln w="9360">
            <a:solidFill>
              <a:srgbClr val="003300"/>
            </a:solidFill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3000"/>
              </a:lnSpc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cs-CZ" sz="2600" b="1" dirty="0" err="1">
                <a:solidFill>
                  <a:srgbClr val="002060"/>
                </a:solidFill>
              </a:rPr>
              <a:t>Kolejový</a:t>
            </a:r>
            <a:r>
              <a:rPr lang="en-GB" altLang="cs-CZ" sz="2600" b="1" dirty="0">
                <a:solidFill>
                  <a:srgbClr val="002060"/>
                </a:solidFill>
              </a:rPr>
              <a:t> </a:t>
            </a:r>
            <a:r>
              <a:rPr lang="en-GB" altLang="cs-CZ" sz="2600" b="1" dirty="0" err="1">
                <a:solidFill>
                  <a:srgbClr val="002060"/>
                </a:solidFill>
              </a:rPr>
              <a:t>závěrník</a:t>
            </a:r>
            <a:endParaRPr lang="en-GB" altLang="cs-CZ" sz="2600" b="1" dirty="0">
              <a:solidFill>
                <a:srgbClr val="002060"/>
              </a:solidFill>
            </a:endParaRPr>
          </a:p>
        </p:txBody>
      </p:sp>
      <p:cxnSp>
        <p:nvCxnSpPr>
          <p:cNvPr id="8" name="AutoShape 3"/>
          <p:cNvCxnSpPr>
            <a:cxnSpLocks noChangeShapeType="1"/>
          </p:cNvCxnSpPr>
          <p:nvPr/>
        </p:nvCxnSpPr>
        <p:spPr bwMode="auto">
          <a:xfrm rot="10800000" flipV="1">
            <a:off x="2786050" y="3929065"/>
            <a:ext cx="2571768" cy="858843"/>
          </a:xfrm>
          <a:prstGeom prst="straightConnector1">
            <a:avLst/>
          </a:prstGeom>
          <a:noFill/>
          <a:ln w="57240">
            <a:solidFill>
              <a:srgbClr val="4A7EBB"/>
            </a:solidFill>
            <a:miter lim="800000"/>
            <a:headEnd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186910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/>
          <a:lstStyle/>
          <a:p>
            <a:pPr>
              <a:lnSpc>
                <a:spcPct val="93000"/>
              </a:lnSpc>
              <a:spcBef>
                <a:spcPts val="700"/>
              </a:spcBef>
              <a:buClr>
                <a:srgbClr val="002060"/>
              </a:buClr>
              <a:buSzPct val="10000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cs-CZ" altLang="cs-CZ" sz="2800" dirty="0" smtClean="0">
              <a:solidFill>
                <a:srgbClr val="0000CC"/>
              </a:solidFill>
            </a:endParaRPr>
          </a:p>
          <a:p>
            <a:pPr>
              <a:lnSpc>
                <a:spcPct val="93000"/>
              </a:lnSpc>
              <a:spcBef>
                <a:spcPts val="700"/>
              </a:spcBef>
              <a:buClr>
                <a:srgbClr val="002060"/>
              </a:buClr>
              <a:buSzPct val="100000"/>
              <a:buFont typeface="Wingdings" pitchFamily="2" charset="2"/>
              <a:buChar char="Ø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cs-CZ" altLang="cs-CZ" sz="2800" dirty="0" smtClean="0">
              <a:solidFill>
                <a:srgbClr val="0000CC"/>
              </a:solidFill>
            </a:endParaRPr>
          </a:p>
          <a:p>
            <a:pPr>
              <a:lnSpc>
                <a:spcPct val="93000"/>
              </a:lnSpc>
              <a:spcBef>
                <a:spcPts val="700"/>
              </a:spcBef>
              <a:buClr>
                <a:srgbClr val="002060"/>
              </a:buClr>
              <a:buSzPct val="100000"/>
              <a:buFont typeface="Arial" pitchFamily="34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cs-CZ" altLang="cs-CZ" sz="2800" dirty="0" smtClean="0">
              <a:solidFill>
                <a:srgbClr val="0000CC"/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>
          <a:xfrm>
            <a:off x="251520" y="6328618"/>
            <a:ext cx="5606364" cy="360363"/>
          </a:xfrm>
        </p:spPr>
        <p:txBody>
          <a:bodyPr/>
          <a:lstStyle/>
          <a:p>
            <a:pPr eaLnBrk="1" hangingPunct="1"/>
            <a:endParaRPr lang="cs-CZ" dirty="0" smtClean="0">
              <a:latin typeface="Arial" charset="0"/>
              <a:cs typeface="Arial" charset="0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4"/>
          </p:nvPr>
        </p:nvSpPr>
        <p:spPr>
          <a:xfrm>
            <a:off x="538619" y="692473"/>
            <a:ext cx="8209845" cy="504279"/>
          </a:xfrm>
        </p:spPr>
        <p:txBody>
          <a:bodyPr/>
          <a:lstStyle/>
          <a:p>
            <a:pPr algn="l"/>
            <a:r>
              <a:rPr lang="cs-CZ" altLang="cs-CZ" sz="2400" b="1" dirty="0">
                <a:solidFill>
                  <a:schemeClr val="tx2"/>
                </a:solidFill>
                <a:latin typeface="+mj-lt"/>
              </a:rPr>
              <a:t>Klíče na předepsaném místě</a:t>
            </a:r>
            <a:endParaRPr lang="en-GB" altLang="cs-CZ" sz="2400" b="1" dirty="0">
              <a:solidFill>
                <a:schemeClr val="tx2"/>
              </a:solidFill>
              <a:latin typeface="+mj-lt"/>
            </a:endParaRPr>
          </a:p>
          <a:p>
            <a:r>
              <a:rPr lang="cs-CZ" altLang="cs-CZ" dirty="0" smtClean="0"/>
              <a:t/>
            </a:r>
            <a:br>
              <a:rPr lang="cs-CZ" altLang="cs-CZ" dirty="0" smtClean="0"/>
            </a:b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6ACA1DB8-D73E-4115-AD21-8C75BC5BFE96}" type="slidenum">
              <a:rPr lang="cs-CZ" smtClean="0"/>
              <a:pPr>
                <a:defRPr/>
              </a:pPr>
              <a:t>54</a:t>
            </a:fld>
            <a:endParaRPr lang="cs-CZ" dirty="0"/>
          </a:p>
        </p:txBody>
      </p:sp>
      <p:pic>
        <p:nvPicPr>
          <p:cNvPr id="6" name="Picture 1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5588" y="1214422"/>
            <a:ext cx="6592824" cy="4944618"/>
          </a:xfrm>
          <a:prstGeom prst="rect">
            <a:avLst/>
          </a:prstGeom>
          <a:noFill/>
          <a:ln w="9360">
            <a:solidFill>
              <a:srgbClr val="0033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9346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/>
          <a:lstStyle/>
          <a:p>
            <a:pPr>
              <a:lnSpc>
                <a:spcPct val="93000"/>
              </a:lnSpc>
              <a:spcBef>
                <a:spcPts val="700"/>
              </a:spcBef>
              <a:buClr>
                <a:srgbClr val="002060"/>
              </a:buClr>
              <a:buSzPct val="10000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cs-CZ" altLang="cs-CZ" sz="2800" dirty="0" smtClean="0">
              <a:solidFill>
                <a:srgbClr val="0000CC"/>
              </a:solidFill>
            </a:endParaRPr>
          </a:p>
          <a:p>
            <a:pPr>
              <a:lnSpc>
                <a:spcPct val="93000"/>
              </a:lnSpc>
              <a:spcBef>
                <a:spcPts val="700"/>
              </a:spcBef>
              <a:buClr>
                <a:srgbClr val="002060"/>
              </a:buClr>
              <a:buSzPct val="100000"/>
              <a:buFont typeface="Wingdings" pitchFamily="2" charset="2"/>
              <a:buChar char="Ø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cs-CZ" altLang="cs-CZ" sz="2800" dirty="0" smtClean="0">
              <a:solidFill>
                <a:srgbClr val="0000CC"/>
              </a:solidFill>
            </a:endParaRPr>
          </a:p>
          <a:p>
            <a:pPr>
              <a:lnSpc>
                <a:spcPct val="93000"/>
              </a:lnSpc>
              <a:spcBef>
                <a:spcPts val="700"/>
              </a:spcBef>
              <a:buClr>
                <a:srgbClr val="002060"/>
              </a:buClr>
              <a:buSzPct val="100000"/>
              <a:buFont typeface="Arial" pitchFamily="34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cs-CZ" altLang="cs-CZ" sz="2800" dirty="0" smtClean="0">
              <a:solidFill>
                <a:srgbClr val="0000CC"/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>
          <a:xfrm>
            <a:off x="251520" y="6328618"/>
            <a:ext cx="5606364" cy="360363"/>
          </a:xfrm>
        </p:spPr>
        <p:txBody>
          <a:bodyPr/>
          <a:lstStyle/>
          <a:p>
            <a:pPr eaLnBrk="1" hangingPunct="1"/>
            <a:endParaRPr lang="cs-CZ" dirty="0" smtClean="0">
              <a:latin typeface="Arial" charset="0"/>
              <a:cs typeface="Arial" charset="0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4"/>
          </p:nvPr>
        </p:nvSpPr>
        <p:spPr>
          <a:xfrm>
            <a:off x="375781" y="692473"/>
            <a:ext cx="8372683" cy="879139"/>
          </a:xfrm>
        </p:spPr>
        <p:txBody>
          <a:bodyPr/>
          <a:lstStyle/>
          <a:p>
            <a:pPr algn="l">
              <a:lnSpc>
                <a:spcPct val="93000"/>
              </a:lnSpc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cs-CZ" sz="2400" b="1" dirty="0" err="1">
                <a:solidFill>
                  <a:schemeClr val="tx2"/>
                </a:solidFill>
                <a:latin typeface="+mj-lt"/>
              </a:rPr>
              <a:t>Přenosný</a:t>
            </a:r>
            <a:r>
              <a:rPr lang="en-GB" altLang="cs-CZ" sz="2400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en-GB" altLang="cs-CZ" sz="2400" b="1" dirty="0" err="1">
                <a:solidFill>
                  <a:schemeClr val="tx2"/>
                </a:solidFill>
                <a:latin typeface="+mj-lt"/>
              </a:rPr>
              <a:t>výměnový</a:t>
            </a:r>
            <a:r>
              <a:rPr lang="en-GB" altLang="cs-CZ" sz="2400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en-GB" altLang="cs-CZ" sz="2400" b="1" dirty="0" err="1">
                <a:solidFill>
                  <a:schemeClr val="tx2"/>
                </a:solidFill>
                <a:latin typeface="+mj-lt"/>
              </a:rPr>
              <a:t>zámek</a:t>
            </a:r>
            <a:r>
              <a:rPr lang="en-GB" altLang="cs-CZ" sz="2400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en-GB" altLang="cs-CZ" sz="2400" b="1" dirty="0" smtClean="0">
                <a:solidFill>
                  <a:schemeClr val="tx2"/>
                </a:solidFill>
                <a:latin typeface="+mj-lt"/>
              </a:rPr>
              <a:t>(</a:t>
            </a:r>
            <a:r>
              <a:rPr lang="en-GB" altLang="cs-CZ" sz="2400" b="1" dirty="0" err="1">
                <a:solidFill>
                  <a:schemeClr val="tx2"/>
                </a:solidFill>
                <a:latin typeface="+mj-lt"/>
              </a:rPr>
              <a:t>neuzamykatelný</a:t>
            </a:r>
            <a:r>
              <a:rPr lang="en-GB" altLang="cs-CZ" dirty="0" smtClean="0"/>
              <a:t>)</a:t>
            </a:r>
          </a:p>
          <a:p>
            <a:r>
              <a:rPr lang="cs-CZ" altLang="cs-CZ" dirty="0" smtClean="0"/>
              <a:t/>
            </a:r>
            <a:br>
              <a:rPr lang="cs-CZ" altLang="cs-CZ" dirty="0" smtClean="0"/>
            </a:b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6ACA1DB8-D73E-4115-AD21-8C75BC5BFE96}" type="slidenum">
              <a:rPr lang="cs-CZ" smtClean="0"/>
              <a:pPr>
                <a:defRPr/>
              </a:pPr>
              <a:t>55</a:t>
            </a:fld>
            <a:endParaRPr lang="cs-CZ" dirty="0"/>
          </a:p>
        </p:txBody>
      </p:sp>
      <p:pic>
        <p:nvPicPr>
          <p:cNvPr id="6" name="Picture 1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7445" y="1857364"/>
            <a:ext cx="6849110" cy="4251960"/>
          </a:xfrm>
          <a:prstGeom prst="rect">
            <a:avLst/>
          </a:prstGeom>
          <a:noFill/>
          <a:ln w="9360">
            <a:solidFill>
              <a:srgbClr val="0D0D0D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6765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/>
          <a:lstStyle/>
          <a:p>
            <a:pPr marL="0" indent="0" algn="just">
              <a:lnSpc>
                <a:spcPct val="93000"/>
              </a:lnSpc>
              <a:spcBef>
                <a:spcPts val="700"/>
              </a:spcBef>
              <a:buClr>
                <a:srgbClr val="002060"/>
              </a:buClr>
              <a:buSzPct val="100000"/>
              <a:buFont typeface="Arial" pitchFamily="34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cs-CZ" altLang="cs-CZ" sz="2200" b="0" dirty="0" smtClean="0">
                <a:solidFill>
                  <a:srgbClr val="000000"/>
                </a:solidFill>
                <a:latin typeface="+mn-lt"/>
              </a:rPr>
              <a:t>V případě potřeby (porucha zabezpečovacího zařízení apod.) je nutno přezkoušet správnou polohu výhybek a výkolejek na </a:t>
            </a:r>
            <a:r>
              <a:rPr lang="cs-CZ" altLang="cs-CZ" sz="2200" b="0" dirty="0" smtClean="0">
                <a:solidFill>
                  <a:srgbClr val="000000"/>
                </a:solidFill>
                <a:latin typeface="+mn-lt"/>
              </a:rPr>
              <a:t>místě.</a:t>
            </a:r>
            <a:endParaRPr lang="cs-CZ" altLang="cs-CZ" sz="2200" b="0" dirty="0" smtClean="0">
              <a:solidFill>
                <a:srgbClr val="000000"/>
              </a:solidFill>
              <a:latin typeface="+mn-lt"/>
            </a:endParaRPr>
          </a:p>
          <a:p>
            <a:pPr marL="0" indent="0" algn="just">
              <a:lnSpc>
                <a:spcPct val="93000"/>
              </a:lnSpc>
              <a:spcBef>
                <a:spcPts val="700"/>
              </a:spcBef>
              <a:buClr>
                <a:srgbClr val="002060"/>
              </a:buClr>
              <a:buSzPct val="100000"/>
              <a:buFont typeface="Arial" pitchFamily="34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cs-CZ" altLang="cs-CZ" sz="2200" b="0" dirty="0" smtClean="0">
                <a:solidFill>
                  <a:srgbClr val="000000"/>
                </a:solidFill>
                <a:latin typeface="+mn-lt"/>
              </a:rPr>
              <a:t>Přezkouší-li polohu výhybek a výkolejek výhybkář, ohlásí přezkoušení výpravčímu a poznamená to do zápisníku – Jakého?</a:t>
            </a:r>
          </a:p>
          <a:p>
            <a:pPr marL="0" indent="0" algn="just">
              <a:lnSpc>
                <a:spcPct val="93000"/>
              </a:lnSpc>
              <a:spcBef>
                <a:spcPts val="700"/>
              </a:spcBef>
              <a:buClr>
                <a:srgbClr val="002060"/>
              </a:buClr>
              <a:buSzPct val="100000"/>
              <a:buFont typeface="Arial" pitchFamily="34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cs-CZ" altLang="cs-CZ" sz="2800" dirty="0" smtClean="0">
                <a:solidFill>
                  <a:srgbClr val="FF3300"/>
                </a:solidFill>
                <a:latin typeface="+mn-lt"/>
              </a:rPr>
              <a:t>Zápisník volnosti a správného postavení vlakové cesty</a:t>
            </a:r>
          </a:p>
          <a:p>
            <a:pPr marL="0" indent="0" algn="just">
              <a:lnSpc>
                <a:spcPct val="93000"/>
              </a:lnSpc>
              <a:spcBef>
                <a:spcPts val="700"/>
              </a:spcBef>
              <a:buClr>
                <a:srgbClr val="002060"/>
              </a:buClr>
              <a:buSzPct val="100000"/>
              <a:buFont typeface="Arial" pitchFamily="34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cs-CZ" altLang="cs-CZ" dirty="0" smtClean="0">
                <a:solidFill>
                  <a:schemeClr val="accent3"/>
                </a:solidFill>
                <a:latin typeface="+mn-lt"/>
              </a:rPr>
              <a:t>na stanovišti udáním času, čísla očekávaného vlaku a vjezdové (odjezdové) koleje </a:t>
            </a:r>
            <a:r>
              <a:rPr lang="cs-CZ" altLang="cs-CZ" sz="2800" dirty="0" smtClean="0">
                <a:solidFill>
                  <a:schemeClr val="accent3"/>
                </a:solidFill>
                <a:latin typeface="+mn-lt"/>
              </a:rPr>
              <a:t>nebo přímo v dopravním deníku, popř. ve zvláštním zápisníku </a:t>
            </a:r>
            <a:r>
              <a:rPr lang="cs-CZ" altLang="cs-CZ" b="0" dirty="0" smtClean="0">
                <a:solidFill>
                  <a:schemeClr val="accent3"/>
                </a:solidFill>
                <a:latin typeface="+mn-lt"/>
              </a:rPr>
              <a:t>podle vzoru, uvedeného v ZDD, </a:t>
            </a:r>
            <a:r>
              <a:rPr lang="cs-CZ" altLang="cs-CZ" b="0" dirty="0" err="1" smtClean="0">
                <a:solidFill>
                  <a:schemeClr val="accent3"/>
                </a:solidFill>
                <a:latin typeface="+mn-lt"/>
              </a:rPr>
              <a:t>má</a:t>
            </a:r>
            <a:r>
              <a:rPr lang="cs-CZ" altLang="cs-CZ" b="0" dirty="0" smtClean="0">
                <a:solidFill>
                  <a:schemeClr val="accent3"/>
                </a:solidFill>
                <a:latin typeface="+mn-lt"/>
              </a:rPr>
              <a:t>‑li s výpravčím společné stanoviště.</a:t>
            </a:r>
            <a:r>
              <a:rPr lang="en-GB" altLang="cs-CZ" b="0" dirty="0" smtClean="0">
                <a:solidFill>
                  <a:schemeClr val="accent3"/>
                </a:solidFill>
                <a:latin typeface="+mn-lt"/>
              </a:rPr>
              <a:t> </a:t>
            </a:r>
            <a:endParaRPr lang="cs-CZ" altLang="cs-CZ" b="0" dirty="0" smtClean="0">
              <a:solidFill>
                <a:schemeClr val="accent3"/>
              </a:solidFill>
              <a:latin typeface="+mn-lt"/>
            </a:endParaRPr>
          </a:p>
          <a:p>
            <a:pPr>
              <a:lnSpc>
                <a:spcPct val="93000"/>
              </a:lnSpc>
              <a:spcBef>
                <a:spcPts val="700"/>
              </a:spcBef>
              <a:buClr>
                <a:srgbClr val="002060"/>
              </a:buClr>
              <a:buSzPct val="10000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cs-CZ" altLang="cs-CZ" sz="2800" dirty="0" smtClean="0">
              <a:solidFill>
                <a:srgbClr val="0000CC"/>
              </a:solidFill>
              <a:latin typeface="+mn-lt"/>
            </a:endParaRPr>
          </a:p>
          <a:p>
            <a:pPr>
              <a:lnSpc>
                <a:spcPct val="93000"/>
              </a:lnSpc>
              <a:spcBef>
                <a:spcPts val="700"/>
              </a:spcBef>
              <a:buClr>
                <a:srgbClr val="002060"/>
              </a:buClr>
              <a:buSzPct val="100000"/>
              <a:buFont typeface="Arial" pitchFamily="34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cs-CZ" altLang="cs-CZ" sz="2800" dirty="0" smtClean="0">
              <a:solidFill>
                <a:srgbClr val="0000CC"/>
              </a:solidFill>
              <a:latin typeface="+mn-lt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>
          <a:xfrm>
            <a:off x="251520" y="6328618"/>
            <a:ext cx="5606364" cy="360363"/>
          </a:xfrm>
        </p:spPr>
        <p:txBody>
          <a:bodyPr/>
          <a:lstStyle/>
          <a:p>
            <a:pPr eaLnBrk="1" hangingPunct="1"/>
            <a:endParaRPr lang="cs-CZ" dirty="0" smtClean="0">
              <a:latin typeface="Arial" charset="0"/>
              <a:cs typeface="Arial" charset="0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4"/>
          </p:nvPr>
        </p:nvSpPr>
        <p:spPr>
          <a:xfrm>
            <a:off x="325677" y="692473"/>
            <a:ext cx="8422787" cy="504279"/>
          </a:xfrm>
        </p:spPr>
        <p:txBody>
          <a:bodyPr/>
          <a:lstStyle/>
          <a:p>
            <a:pPr algn="l"/>
            <a:r>
              <a:rPr lang="cs-CZ" altLang="cs-CZ" sz="2400" b="1" dirty="0">
                <a:solidFill>
                  <a:schemeClr val="tx2"/>
                </a:solidFill>
                <a:latin typeface="+mj-lt"/>
              </a:rPr>
              <a:t>Přezkoušení správné polohy výhybek</a:t>
            </a:r>
            <a:endParaRPr lang="en-GB" altLang="cs-CZ" sz="2400" b="1" dirty="0">
              <a:solidFill>
                <a:schemeClr val="tx2"/>
              </a:solidFill>
              <a:latin typeface="+mj-lt"/>
            </a:endParaRPr>
          </a:p>
          <a:p>
            <a:r>
              <a:rPr lang="cs-CZ" altLang="cs-CZ" dirty="0" smtClean="0"/>
              <a:t/>
            </a:r>
            <a:br>
              <a:rPr lang="cs-CZ" altLang="cs-CZ" dirty="0" smtClean="0"/>
            </a:b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6ACA1DB8-D73E-4115-AD21-8C75BC5BFE96}" type="slidenum">
              <a:rPr lang="cs-CZ" smtClean="0"/>
              <a:pPr>
                <a:defRPr/>
              </a:pPr>
              <a:t>56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2729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/>
          <a:lstStyle/>
          <a:p>
            <a:pPr marL="0" indent="0"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cs-CZ" altLang="cs-CZ" sz="2800" dirty="0" smtClean="0">
                <a:solidFill>
                  <a:schemeClr val="tx2"/>
                </a:solidFill>
                <a:latin typeface="+mn-lt"/>
              </a:rPr>
              <a:t>Výpravčí </a:t>
            </a:r>
            <a:r>
              <a:rPr lang="cs-CZ" altLang="cs-CZ" sz="2600" dirty="0" smtClean="0">
                <a:solidFill>
                  <a:schemeClr val="accent3"/>
                </a:solidFill>
                <a:latin typeface="+mn-lt"/>
              </a:rPr>
              <a:t>nebo zaměstnanec zúčastněný na přípravě vlakové cesty</a:t>
            </a:r>
            <a:r>
              <a:rPr lang="cs-CZ" altLang="cs-CZ" sz="2800" dirty="0" smtClean="0">
                <a:solidFill>
                  <a:schemeClr val="accent3"/>
                </a:solidFill>
                <a:latin typeface="+mn-lt"/>
              </a:rPr>
              <a:t> </a:t>
            </a:r>
            <a:endParaRPr lang="cs-CZ" altLang="cs-CZ" sz="2800" dirty="0" smtClean="0">
              <a:solidFill>
                <a:schemeClr val="accent3"/>
              </a:solidFill>
              <a:latin typeface="+mn-lt"/>
            </a:endParaRPr>
          </a:p>
          <a:p>
            <a:pPr marL="0" indent="0"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cs-CZ" altLang="cs-CZ" sz="2800" dirty="0" smtClean="0">
              <a:solidFill>
                <a:schemeClr val="tx2"/>
              </a:solidFill>
              <a:latin typeface="+mn-lt"/>
            </a:endParaRPr>
          </a:p>
          <a:p>
            <a:pPr marL="0" indent="0"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cs-CZ" altLang="cs-CZ" sz="2200" u="sng" dirty="0" smtClean="0">
                <a:solidFill>
                  <a:schemeClr val="tx2"/>
                </a:solidFill>
                <a:latin typeface="+mn-lt"/>
              </a:rPr>
              <a:t>může nařídit </a:t>
            </a:r>
            <a:r>
              <a:rPr lang="cs-CZ" altLang="cs-CZ" sz="2200" b="0" dirty="0" smtClean="0">
                <a:solidFill>
                  <a:srgbClr val="000000"/>
                </a:solidFill>
                <a:latin typeface="+mn-lt"/>
              </a:rPr>
              <a:t>výhybkářům, kteří </a:t>
            </a:r>
            <a:r>
              <a:rPr lang="cs-CZ" altLang="cs-CZ" sz="2800" dirty="0" smtClean="0">
                <a:solidFill>
                  <a:schemeClr val="tx2"/>
                </a:solidFill>
                <a:latin typeface="+mn-lt"/>
              </a:rPr>
              <a:t>nemají stanoven žádný obvod</a:t>
            </a:r>
            <a:r>
              <a:rPr lang="cs-CZ" altLang="cs-CZ" sz="2800" dirty="0" smtClean="0">
                <a:solidFill>
                  <a:srgbClr val="0000CC"/>
                </a:solidFill>
                <a:latin typeface="+mn-lt"/>
              </a:rPr>
              <a:t> </a:t>
            </a:r>
            <a:r>
              <a:rPr lang="cs-CZ" altLang="cs-CZ" sz="2200" b="0" dirty="0" smtClean="0">
                <a:solidFill>
                  <a:srgbClr val="000000"/>
                </a:solidFill>
                <a:latin typeface="+mn-lt"/>
              </a:rPr>
              <a:t>pro zjišťování volnosti vlakové cesty, </a:t>
            </a:r>
            <a:endParaRPr lang="cs-CZ" altLang="cs-CZ" sz="2200" b="0" dirty="0" smtClean="0">
              <a:solidFill>
                <a:srgbClr val="000000"/>
              </a:solidFill>
              <a:latin typeface="+mn-lt"/>
            </a:endParaRPr>
          </a:p>
          <a:p>
            <a:pPr marL="0" indent="0"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cs-CZ" altLang="cs-CZ" sz="2200" b="0" dirty="0">
              <a:solidFill>
                <a:srgbClr val="000000"/>
              </a:solidFill>
              <a:latin typeface="+mn-lt"/>
            </a:endParaRPr>
          </a:p>
          <a:p>
            <a:pPr marL="0" indent="0"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cs-CZ" altLang="cs-CZ" sz="2800" dirty="0" smtClean="0">
                <a:solidFill>
                  <a:schemeClr val="tx2"/>
                </a:solidFill>
                <a:latin typeface="+mn-lt"/>
              </a:rPr>
              <a:t>přestavení </a:t>
            </a:r>
            <a:r>
              <a:rPr lang="cs-CZ" altLang="cs-CZ" sz="2800" dirty="0" smtClean="0">
                <a:solidFill>
                  <a:schemeClr val="tx2"/>
                </a:solidFill>
                <a:latin typeface="+mn-lt"/>
              </a:rPr>
              <a:t>ručně přestavovaných výhybek a výkolejek </a:t>
            </a:r>
            <a:r>
              <a:rPr lang="cs-CZ" altLang="cs-CZ" sz="2200" b="0" dirty="0" smtClean="0">
                <a:solidFill>
                  <a:srgbClr val="000000"/>
                </a:solidFill>
                <a:latin typeface="+mn-lt"/>
              </a:rPr>
              <a:t>(popř. přestavení ústředně přestavovaných výhybek nouzově ručním způsobem a/nebo jejich uzamknutí přenosným výměnovým zámkem) pro jízdu vlaku.</a:t>
            </a:r>
          </a:p>
          <a:p>
            <a:pPr>
              <a:lnSpc>
                <a:spcPct val="93000"/>
              </a:lnSpc>
              <a:spcBef>
                <a:spcPts val="700"/>
              </a:spcBef>
              <a:buClr>
                <a:srgbClr val="002060"/>
              </a:buClr>
              <a:buSzPct val="10000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cs-CZ" altLang="cs-CZ" sz="2800" dirty="0" smtClean="0">
              <a:solidFill>
                <a:srgbClr val="0000CC"/>
              </a:solidFill>
              <a:latin typeface="+mn-lt"/>
            </a:endParaRPr>
          </a:p>
          <a:p>
            <a:pPr>
              <a:lnSpc>
                <a:spcPct val="93000"/>
              </a:lnSpc>
              <a:spcBef>
                <a:spcPts val="700"/>
              </a:spcBef>
              <a:buClr>
                <a:srgbClr val="002060"/>
              </a:buClr>
              <a:buSzPct val="100000"/>
              <a:buFont typeface="Arial" pitchFamily="34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cs-CZ" altLang="cs-CZ" sz="2800" dirty="0" smtClean="0">
              <a:solidFill>
                <a:srgbClr val="0000CC"/>
              </a:solidFill>
              <a:latin typeface="+mn-lt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>
          <a:xfrm>
            <a:off x="251520" y="6328618"/>
            <a:ext cx="5606364" cy="360363"/>
          </a:xfrm>
        </p:spPr>
        <p:txBody>
          <a:bodyPr/>
          <a:lstStyle/>
          <a:p>
            <a:pPr eaLnBrk="1" hangingPunct="1"/>
            <a:endParaRPr lang="cs-CZ" dirty="0" smtClean="0">
              <a:latin typeface="Arial" charset="0"/>
              <a:cs typeface="Arial" charset="0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4"/>
          </p:nvPr>
        </p:nvSpPr>
        <p:spPr>
          <a:xfrm>
            <a:off x="538619" y="692473"/>
            <a:ext cx="8209845" cy="504279"/>
          </a:xfrm>
        </p:spPr>
        <p:txBody>
          <a:bodyPr/>
          <a:lstStyle/>
          <a:p>
            <a:pPr algn="l">
              <a:lnSpc>
                <a:spcPct val="93000"/>
              </a:lnSpc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400" b="1" dirty="0">
                <a:solidFill>
                  <a:schemeClr val="tx2"/>
                </a:solidFill>
                <a:latin typeface="+mj-lt"/>
              </a:rPr>
              <a:t>Přestavení výhybek</a:t>
            </a:r>
            <a:endParaRPr lang="en-GB" altLang="cs-CZ" sz="2400" b="1" dirty="0">
              <a:solidFill>
                <a:schemeClr val="tx2"/>
              </a:solidFill>
              <a:latin typeface="+mj-lt"/>
            </a:endParaRPr>
          </a:p>
          <a:p>
            <a:r>
              <a:rPr lang="cs-CZ" altLang="cs-CZ" dirty="0" smtClean="0"/>
              <a:t/>
            </a:r>
            <a:br>
              <a:rPr lang="cs-CZ" altLang="cs-CZ" dirty="0" smtClean="0"/>
            </a:b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6ACA1DB8-D73E-4115-AD21-8C75BC5BFE96}" type="slidenum">
              <a:rPr lang="cs-CZ" smtClean="0"/>
              <a:pPr>
                <a:defRPr/>
              </a:pPr>
              <a:t>57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9354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/>
          <a:lstStyle/>
          <a:p>
            <a:pPr marL="0" indent="0"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cs-CZ" altLang="cs-CZ" sz="2400" b="0" dirty="0" smtClean="0">
                <a:solidFill>
                  <a:srgbClr val="000000"/>
                </a:solidFill>
                <a:latin typeface="+mn-lt"/>
              </a:rPr>
              <a:t>Výhybkář </a:t>
            </a:r>
            <a:endParaRPr lang="cs-CZ" altLang="cs-CZ" sz="2400" b="0" dirty="0" smtClean="0">
              <a:solidFill>
                <a:srgbClr val="000000"/>
              </a:solidFill>
              <a:latin typeface="+mn-lt"/>
            </a:endParaRPr>
          </a:p>
          <a:p>
            <a: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cs-CZ" altLang="cs-CZ" sz="2400" b="0" dirty="0" smtClean="0">
                <a:solidFill>
                  <a:srgbClr val="000000"/>
                </a:solidFill>
                <a:latin typeface="+mn-lt"/>
              </a:rPr>
              <a:t>přestaví </a:t>
            </a:r>
            <a:r>
              <a:rPr lang="cs-CZ" altLang="cs-CZ" sz="2400" b="0" dirty="0" smtClean="0">
                <a:solidFill>
                  <a:srgbClr val="000000"/>
                </a:solidFill>
                <a:latin typeface="+mn-lt"/>
              </a:rPr>
              <a:t>výhybky a výkolejky pro jízdu na určenou kolej, </a:t>
            </a:r>
            <a:endParaRPr lang="cs-CZ" altLang="cs-CZ" sz="2400" b="0" dirty="0" smtClean="0">
              <a:solidFill>
                <a:srgbClr val="000000"/>
              </a:solidFill>
              <a:latin typeface="+mn-lt"/>
            </a:endParaRPr>
          </a:p>
          <a:p>
            <a: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cs-CZ" altLang="cs-CZ" sz="2400" b="0" dirty="0" smtClean="0">
                <a:solidFill>
                  <a:srgbClr val="000000"/>
                </a:solidFill>
                <a:latin typeface="+mn-lt"/>
              </a:rPr>
              <a:t>přesvědčí </a:t>
            </a:r>
            <a:r>
              <a:rPr lang="cs-CZ" altLang="cs-CZ" sz="2400" b="0" dirty="0" smtClean="0">
                <a:solidFill>
                  <a:srgbClr val="000000"/>
                </a:solidFill>
                <a:latin typeface="+mn-lt"/>
              </a:rPr>
              <a:t>se, zda jsou správně přestaveny, </a:t>
            </a:r>
          </a:p>
          <a:p>
            <a: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cs-CZ" altLang="cs-CZ" sz="2400" b="0" dirty="0" smtClean="0">
                <a:solidFill>
                  <a:srgbClr val="000000"/>
                </a:solidFill>
                <a:latin typeface="+mn-lt"/>
              </a:rPr>
              <a:t>u určených výhybek a výkolejek uzamkne jejich zámky a </a:t>
            </a:r>
            <a:endParaRPr lang="cs-CZ" altLang="cs-CZ" sz="2400" b="0" dirty="0" smtClean="0">
              <a:solidFill>
                <a:srgbClr val="000000"/>
              </a:solidFill>
              <a:latin typeface="+mn-lt"/>
            </a:endParaRPr>
          </a:p>
          <a:p>
            <a: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cs-CZ" altLang="cs-CZ" sz="2400" b="0" dirty="0" smtClean="0">
                <a:solidFill>
                  <a:srgbClr val="000000"/>
                </a:solidFill>
                <a:latin typeface="+mn-lt"/>
              </a:rPr>
              <a:t>klíče </a:t>
            </a:r>
            <a:r>
              <a:rPr lang="cs-CZ" altLang="cs-CZ" sz="2400" b="0" dirty="0" smtClean="0">
                <a:solidFill>
                  <a:srgbClr val="000000"/>
                </a:solidFill>
                <a:latin typeface="+mn-lt"/>
              </a:rPr>
              <a:t>odevzdá výpravčímu nebo zaměstnanci zúčastněnému na přípravě vlakové cesty. </a:t>
            </a:r>
            <a:endParaRPr lang="en-GB" altLang="cs-CZ" sz="2400" b="0" dirty="0" smtClean="0">
              <a:solidFill>
                <a:srgbClr val="000000"/>
              </a:solidFill>
              <a:latin typeface="+mn-lt"/>
            </a:endParaRPr>
          </a:p>
          <a:p>
            <a:pPr>
              <a:lnSpc>
                <a:spcPct val="93000"/>
              </a:lnSpc>
              <a:spcBef>
                <a:spcPts val="700"/>
              </a:spcBef>
              <a:buClr>
                <a:srgbClr val="002060"/>
              </a:buClr>
              <a:buSzPct val="10000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cs-CZ" altLang="cs-CZ" sz="2400" b="0" dirty="0" smtClean="0">
              <a:solidFill>
                <a:srgbClr val="000000"/>
              </a:solidFill>
              <a:latin typeface="+mn-lt"/>
            </a:endParaRPr>
          </a:p>
          <a:p>
            <a:pPr>
              <a:lnSpc>
                <a:spcPct val="93000"/>
              </a:lnSpc>
              <a:spcBef>
                <a:spcPts val="700"/>
              </a:spcBef>
              <a:buClr>
                <a:srgbClr val="002060"/>
              </a:buClr>
              <a:buSzPct val="100000"/>
              <a:buFont typeface="Arial" pitchFamily="34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cs-CZ" altLang="cs-CZ" sz="2400" b="0" dirty="0" smtClean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>
          <a:xfrm>
            <a:off x="251520" y="6328618"/>
            <a:ext cx="5606364" cy="360363"/>
          </a:xfrm>
        </p:spPr>
        <p:txBody>
          <a:bodyPr/>
          <a:lstStyle/>
          <a:p>
            <a:pPr eaLnBrk="1" hangingPunct="1"/>
            <a:endParaRPr lang="cs-CZ" dirty="0" smtClean="0">
              <a:latin typeface="Arial" charset="0"/>
              <a:cs typeface="Arial" charset="0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4"/>
          </p:nvPr>
        </p:nvSpPr>
        <p:spPr>
          <a:xfrm>
            <a:off x="338203" y="692473"/>
            <a:ext cx="8410261" cy="504279"/>
          </a:xfrm>
        </p:spPr>
        <p:txBody>
          <a:bodyPr/>
          <a:lstStyle/>
          <a:p>
            <a:pPr algn="l">
              <a:lnSpc>
                <a:spcPct val="93000"/>
              </a:lnSpc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400" b="1" dirty="0">
                <a:solidFill>
                  <a:schemeClr val="tx2"/>
                </a:solidFill>
                <a:latin typeface="+mj-lt"/>
              </a:rPr>
              <a:t>Přestavení výhybek</a:t>
            </a:r>
            <a:endParaRPr lang="en-GB" altLang="cs-CZ" sz="2400" b="1" dirty="0">
              <a:solidFill>
                <a:schemeClr val="tx2"/>
              </a:solidFill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—"/>
            </a:pPr>
            <a:r>
              <a:rPr lang="cs-CZ" altLang="cs-CZ" dirty="0" smtClean="0"/>
              <a:t/>
            </a:r>
            <a:br>
              <a:rPr lang="cs-CZ" altLang="cs-CZ" dirty="0" smtClean="0"/>
            </a:b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6ACA1DB8-D73E-4115-AD21-8C75BC5BFE96}" type="slidenum">
              <a:rPr lang="cs-CZ" smtClean="0"/>
              <a:pPr>
                <a:defRPr/>
              </a:pPr>
              <a:t>58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255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/>
          <a:lstStyle/>
          <a:p>
            <a:pPr marL="0" indent="0">
              <a:lnSpc>
                <a:spcPct val="93000"/>
              </a:lnSpc>
              <a:spcBef>
                <a:spcPts val="700"/>
              </a:spcBef>
              <a:buSzPct val="10000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cs-CZ" altLang="cs-CZ" sz="2200" b="0" dirty="0" smtClean="0">
                <a:solidFill>
                  <a:srgbClr val="000000"/>
                </a:solidFill>
                <a:latin typeface="+mn-lt"/>
              </a:rPr>
              <a:t>U výhybek, </a:t>
            </a:r>
            <a:endParaRPr lang="cs-CZ" altLang="cs-CZ" sz="2200" b="0" dirty="0" smtClean="0">
              <a:solidFill>
                <a:srgbClr val="000000"/>
              </a:solidFill>
              <a:latin typeface="+mn-lt"/>
            </a:endParaRPr>
          </a:p>
          <a:p>
            <a:pPr>
              <a:lnSpc>
                <a:spcPct val="93000"/>
              </a:lnSpc>
              <a:spcBef>
                <a:spcPts val="700"/>
              </a:spcBef>
              <a:buSzPct val="10000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cs-CZ" altLang="cs-CZ" sz="2200" b="0" dirty="0" smtClean="0">
                <a:solidFill>
                  <a:srgbClr val="000000"/>
                </a:solidFill>
                <a:latin typeface="+mn-lt"/>
              </a:rPr>
              <a:t>které </a:t>
            </a:r>
            <a:r>
              <a:rPr lang="cs-CZ" altLang="cs-CZ" sz="2200" b="0" dirty="0" smtClean="0">
                <a:solidFill>
                  <a:srgbClr val="000000"/>
                </a:solidFill>
                <a:latin typeface="+mn-lt"/>
              </a:rPr>
              <a:t>se pro danou vlakovou cestu nezamykají nebo </a:t>
            </a:r>
            <a:endParaRPr lang="cs-CZ" altLang="cs-CZ" sz="2200" b="0" dirty="0" smtClean="0">
              <a:solidFill>
                <a:srgbClr val="000000"/>
              </a:solidFill>
              <a:latin typeface="+mn-lt"/>
            </a:endParaRPr>
          </a:p>
          <a:p>
            <a:pPr>
              <a:lnSpc>
                <a:spcPct val="93000"/>
              </a:lnSpc>
              <a:spcBef>
                <a:spcPts val="700"/>
              </a:spcBef>
              <a:buSzPct val="10000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cs-CZ" altLang="cs-CZ" sz="2200" b="0" dirty="0" smtClean="0">
                <a:solidFill>
                  <a:srgbClr val="000000"/>
                </a:solidFill>
                <a:latin typeface="+mn-lt"/>
              </a:rPr>
              <a:t>jejichž </a:t>
            </a:r>
            <a:r>
              <a:rPr lang="cs-CZ" altLang="cs-CZ" sz="2200" b="0" dirty="0" smtClean="0">
                <a:solidFill>
                  <a:srgbClr val="000000"/>
                </a:solidFill>
                <a:latin typeface="+mn-lt"/>
              </a:rPr>
              <a:t>klíče nejsou drženy v zabezpečovacím zařízení, </a:t>
            </a:r>
            <a:endParaRPr lang="cs-CZ" altLang="cs-CZ" sz="2200" b="0" dirty="0" smtClean="0">
              <a:solidFill>
                <a:srgbClr val="000000"/>
              </a:solidFill>
              <a:latin typeface="+mn-lt"/>
            </a:endParaRPr>
          </a:p>
          <a:p>
            <a:pPr>
              <a:lnSpc>
                <a:spcPct val="93000"/>
              </a:lnSpc>
              <a:spcBef>
                <a:spcPts val="700"/>
              </a:spcBef>
              <a:buSzPct val="10000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cs-CZ" altLang="cs-CZ" sz="2200" b="0" dirty="0" smtClean="0">
                <a:solidFill>
                  <a:srgbClr val="000000"/>
                </a:solidFill>
                <a:latin typeface="+mn-lt"/>
              </a:rPr>
              <a:t>ani </a:t>
            </a:r>
            <a:r>
              <a:rPr lang="cs-CZ" altLang="cs-CZ" sz="2200" b="0" dirty="0" smtClean="0">
                <a:solidFill>
                  <a:srgbClr val="000000"/>
                </a:solidFill>
                <a:latin typeface="+mn-lt"/>
              </a:rPr>
              <a:t>nemusí být umístěny na tabuli k zavěšování hlavních klíčů, </a:t>
            </a:r>
            <a:endParaRPr lang="cs-CZ" altLang="cs-CZ" sz="2200" b="0" dirty="0" smtClean="0">
              <a:solidFill>
                <a:srgbClr val="000000"/>
              </a:solidFill>
              <a:latin typeface="+mn-lt"/>
            </a:endParaRPr>
          </a:p>
          <a:p>
            <a:pPr marL="0" indent="0">
              <a:lnSpc>
                <a:spcPct val="93000"/>
              </a:lnSpc>
              <a:spcBef>
                <a:spcPts val="700"/>
              </a:spcBef>
              <a:buSzPct val="10000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cs-CZ" altLang="cs-CZ" sz="2200" b="0" dirty="0" smtClean="0">
                <a:solidFill>
                  <a:srgbClr val="000000"/>
                </a:solidFill>
                <a:latin typeface="+mn-lt"/>
              </a:rPr>
              <a:t>ohlásí </a:t>
            </a:r>
            <a:r>
              <a:rPr lang="cs-CZ" altLang="cs-CZ" sz="2200" b="0" dirty="0" smtClean="0">
                <a:solidFill>
                  <a:srgbClr val="000000"/>
                </a:solidFill>
                <a:latin typeface="+mn-lt"/>
              </a:rPr>
              <a:t>výpravčímu nebo zaměstnanci zúčastněnému na přípravě vlakové cesty jejich správné přestavení ústně, telekomunikačním zařízením nebo návěstí </a:t>
            </a:r>
          </a:p>
          <a:p>
            <a:pPr marL="0" indent="0">
              <a:lnSpc>
                <a:spcPct val="93000"/>
              </a:lnSpc>
              <a:spcBef>
                <a:spcPts val="700"/>
              </a:spcBef>
              <a:buClr>
                <a:srgbClr val="002060"/>
              </a:buClr>
              <a:buSzPct val="10000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cs-CZ" altLang="cs-CZ" sz="2200" u="sng" dirty="0" smtClean="0">
                <a:solidFill>
                  <a:srgbClr val="000000"/>
                </a:solidFill>
                <a:latin typeface="+mn-lt"/>
              </a:rPr>
              <a:t>Výměny jsou přestaveny</a:t>
            </a:r>
            <a:r>
              <a:rPr lang="cs-CZ" altLang="cs-CZ" sz="2200" b="0" u="sng" dirty="0" smtClean="0">
                <a:solidFill>
                  <a:srgbClr val="000000"/>
                </a:solidFill>
                <a:latin typeface="+mn-lt"/>
              </a:rPr>
              <a:t>.</a:t>
            </a:r>
          </a:p>
          <a:p>
            <a:pPr>
              <a:lnSpc>
                <a:spcPct val="93000"/>
              </a:lnSpc>
              <a:spcBef>
                <a:spcPts val="700"/>
              </a:spcBef>
              <a:buClr>
                <a:srgbClr val="002060"/>
              </a:buClr>
              <a:buSzPct val="100000"/>
              <a:buFont typeface="Arial" pitchFamily="34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cs-CZ" altLang="cs-CZ" sz="2200" b="0" dirty="0" smtClean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>
          <a:xfrm>
            <a:off x="251520" y="6328618"/>
            <a:ext cx="5606364" cy="360363"/>
          </a:xfrm>
        </p:spPr>
        <p:txBody>
          <a:bodyPr/>
          <a:lstStyle/>
          <a:p>
            <a:pPr eaLnBrk="1" hangingPunct="1"/>
            <a:endParaRPr lang="cs-CZ" dirty="0" smtClean="0">
              <a:latin typeface="Arial" charset="0"/>
              <a:cs typeface="Arial" charset="0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4"/>
          </p:nvPr>
        </p:nvSpPr>
        <p:spPr>
          <a:xfrm>
            <a:off x="488515" y="692473"/>
            <a:ext cx="8259949" cy="504279"/>
          </a:xfrm>
        </p:spPr>
        <p:txBody>
          <a:bodyPr/>
          <a:lstStyle/>
          <a:p>
            <a:pPr algn="l">
              <a:lnSpc>
                <a:spcPct val="93000"/>
              </a:lnSpc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400" b="1" dirty="0">
                <a:solidFill>
                  <a:schemeClr val="tx2"/>
                </a:solidFill>
                <a:latin typeface="+mj-lt"/>
              </a:rPr>
              <a:t>Přestavení výhybek</a:t>
            </a:r>
            <a:endParaRPr lang="en-GB" altLang="cs-CZ" sz="2400" b="1" dirty="0">
              <a:solidFill>
                <a:schemeClr val="tx2"/>
              </a:solidFill>
              <a:latin typeface="+mj-lt"/>
            </a:endParaRPr>
          </a:p>
          <a:p>
            <a:r>
              <a:rPr lang="cs-CZ" altLang="cs-CZ" dirty="0" smtClean="0"/>
              <a:t/>
            </a:r>
            <a:br>
              <a:rPr lang="cs-CZ" altLang="cs-CZ" dirty="0" smtClean="0"/>
            </a:b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6ACA1DB8-D73E-4115-AD21-8C75BC5BFE96}" type="slidenum">
              <a:rPr lang="cs-CZ" smtClean="0"/>
              <a:pPr>
                <a:defRPr/>
              </a:pPr>
              <a:t>59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2682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93000"/>
              </a:lnSpc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cs-CZ" sz="4400" b="0" dirty="0" err="1" smtClean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Vlaková</a:t>
            </a:r>
            <a:r>
              <a:rPr lang="en-GB" altLang="cs-CZ" sz="4400" b="0" dirty="0" smtClean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altLang="cs-CZ" sz="4400" b="0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cesta</a:t>
            </a:r>
            <a:r>
              <a:rPr lang="en-GB" altLang="cs-CZ" sz="4400" b="0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pro</a:t>
            </a:r>
            <a:br>
              <a:rPr lang="en-GB" altLang="cs-CZ" sz="4400" b="0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</a:br>
            <a:r>
              <a:rPr lang="en-GB" altLang="cs-CZ" sz="4400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altLang="cs-CZ" sz="4400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odjíždějící</a:t>
            </a:r>
            <a:r>
              <a:rPr lang="en-GB" altLang="cs-CZ" sz="4400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altLang="cs-CZ" sz="4400" b="0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vlak</a:t>
            </a:r>
            <a:r>
              <a:rPr lang="en-GB" altLang="cs-CZ" sz="4400" b="0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/>
            </a:r>
            <a:br>
              <a:rPr lang="en-GB" altLang="cs-CZ" sz="4400" b="0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</a:br>
            <a:endParaRPr lang="cs-CZ" altLang="cs-CZ" sz="4400" b="0" dirty="0">
              <a:solidFill>
                <a:schemeClr val="accent3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endParaRPr lang="cs-CZ" altLang="cs-CZ" smtClean="0"/>
          </a:p>
        </p:txBody>
      </p:sp>
      <p:sp>
        <p:nvSpPr>
          <p:cNvPr id="7172" name="Line 4"/>
          <p:cNvSpPr>
            <a:spLocks noChangeShapeType="1"/>
          </p:cNvSpPr>
          <p:nvPr/>
        </p:nvSpPr>
        <p:spPr bwMode="auto">
          <a:xfrm>
            <a:off x="357188" y="3786188"/>
            <a:ext cx="8572500" cy="1587"/>
          </a:xfrm>
          <a:prstGeom prst="line">
            <a:avLst/>
          </a:prstGeom>
          <a:noFill/>
          <a:ln w="57240">
            <a:solidFill>
              <a:srgbClr val="00206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7173" name="Line 5"/>
          <p:cNvSpPr>
            <a:spLocks noChangeShapeType="1"/>
          </p:cNvSpPr>
          <p:nvPr/>
        </p:nvSpPr>
        <p:spPr bwMode="auto">
          <a:xfrm flipV="1">
            <a:off x="2357438" y="3213100"/>
            <a:ext cx="1071562" cy="574675"/>
          </a:xfrm>
          <a:prstGeom prst="line">
            <a:avLst/>
          </a:prstGeom>
          <a:noFill/>
          <a:ln w="28440">
            <a:solidFill>
              <a:srgbClr val="00206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7174" name="Line 6"/>
          <p:cNvSpPr>
            <a:spLocks noChangeShapeType="1"/>
          </p:cNvSpPr>
          <p:nvPr/>
        </p:nvSpPr>
        <p:spPr bwMode="auto">
          <a:xfrm>
            <a:off x="3429000" y="3214688"/>
            <a:ext cx="2714625" cy="1587"/>
          </a:xfrm>
          <a:prstGeom prst="line">
            <a:avLst/>
          </a:prstGeom>
          <a:noFill/>
          <a:ln w="28440">
            <a:solidFill>
              <a:srgbClr val="00206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7175" name="Line 7"/>
          <p:cNvSpPr>
            <a:spLocks noChangeShapeType="1"/>
          </p:cNvSpPr>
          <p:nvPr/>
        </p:nvSpPr>
        <p:spPr bwMode="auto">
          <a:xfrm>
            <a:off x="6143625" y="3214688"/>
            <a:ext cx="1000125" cy="571500"/>
          </a:xfrm>
          <a:prstGeom prst="line">
            <a:avLst/>
          </a:prstGeom>
          <a:noFill/>
          <a:ln w="28440">
            <a:solidFill>
              <a:srgbClr val="00206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7176" name="Freeform 8"/>
          <p:cNvSpPr>
            <a:spLocks noChangeArrowheads="1"/>
          </p:cNvSpPr>
          <p:nvPr/>
        </p:nvSpPr>
        <p:spPr bwMode="auto">
          <a:xfrm>
            <a:off x="1143000" y="4071938"/>
            <a:ext cx="428625" cy="71437"/>
          </a:xfrm>
          <a:custGeom>
            <a:avLst/>
            <a:gdLst>
              <a:gd name="T0" fmla="*/ 56814 w 428625"/>
              <a:gd name="T1" fmla="*/ 27318 h 71437"/>
              <a:gd name="T2" fmla="*/ 371811 w 428625"/>
              <a:gd name="T3" fmla="*/ 27318 h 71437"/>
              <a:gd name="T4" fmla="*/ 371811 w 428625"/>
              <a:gd name="T5" fmla="*/ 44119 h 71437"/>
              <a:gd name="T6" fmla="*/ 56814 w 428625"/>
              <a:gd name="T7" fmla="*/ 44119 h 71437"/>
              <a:gd name="T8" fmla="*/ 56814 w 428625"/>
              <a:gd name="T9" fmla="*/ 27318 h 714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8625"/>
              <a:gd name="T16" fmla="*/ 0 h 71437"/>
              <a:gd name="T17" fmla="*/ 428625 w 428625"/>
              <a:gd name="T18" fmla="*/ 71437 h 7143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8625" h="71437">
                <a:moveTo>
                  <a:pt x="56814" y="27318"/>
                </a:moveTo>
                <a:lnTo>
                  <a:pt x="371811" y="27318"/>
                </a:lnTo>
                <a:lnTo>
                  <a:pt x="371811" y="44119"/>
                </a:lnTo>
                <a:lnTo>
                  <a:pt x="56814" y="44119"/>
                </a:lnTo>
                <a:lnTo>
                  <a:pt x="56814" y="27318"/>
                </a:lnTo>
                <a:close/>
              </a:path>
            </a:pathLst>
          </a:custGeom>
          <a:solidFill>
            <a:srgbClr val="4F81BD"/>
          </a:solidFill>
          <a:ln w="25560">
            <a:solidFill>
              <a:srgbClr val="385D8A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177" name="AutoShape 9"/>
          <p:cNvSpPr>
            <a:spLocks noChangeArrowheads="1"/>
          </p:cNvSpPr>
          <p:nvPr/>
        </p:nvSpPr>
        <p:spPr bwMode="auto">
          <a:xfrm>
            <a:off x="1500188" y="4000500"/>
            <a:ext cx="214312" cy="214313"/>
          </a:xfrm>
          <a:prstGeom prst="flowChartConnector">
            <a:avLst/>
          </a:prstGeom>
          <a:solidFill>
            <a:srgbClr val="FF0000"/>
          </a:solidFill>
          <a:ln w="25560">
            <a:solidFill>
              <a:srgbClr val="385D8A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StarSymbol"/>
              <a:buNone/>
            </a:pPr>
            <a:endParaRPr lang="cs-CZ" altLang="cs-CZ"/>
          </a:p>
        </p:txBody>
      </p:sp>
      <p:sp>
        <p:nvSpPr>
          <p:cNvPr id="7178" name="Freeform 10"/>
          <p:cNvSpPr>
            <a:spLocks noChangeArrowheads="1"/>
          </p:cNvSpPr>
          <p:nvPr/>
        </p:nvSpPr>
        <p:spPr bwMode="auto">
          <a:xfrm>
            <a:off x="5572125" y="3357563"/>
            <a:ext cx="428625" cy="71437"/>
          </a:xfrm>
          <a:custGeom>
            <a:avLst/>
            <a:gdLst>
              <a:gd name="T0" fmla="*/ 56814 w 428625"/>
              <a:gd name="T1" fmla="*/ 27318 h 71437"/>
              <a:gd name="T2" fmla="*/ 371811 w 428625"/>
              <a:gd name="T3" fmla="*/ 27318 h 71437"/>
              <a:gd name="T4" fmla="*/ 371811 w 428625"/>
              <a:gd name="T5" fmla="*/ 44119 h 71437"/>
              <a:gd name="T6" fmla="*/ 56814 w 428625"/>
              <a:gd name="T7" fmla="*/ 44119 h 71437"/>
              <a:gd name="T8" fmla="*/ 56814 w 428625"/>
              <a:gd name="T9" fmla="*/ 27318 h 714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8625"/>
              <a:gd name="T16" fmla="*/ 0 h 71437"/>
              <a:gd name="T17" fmla="*/ 428625 w 428625"/>
              <a:gd name="T18" fmla="*/ 71437 h 7143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8625" h="71437">
                <a:moveTo>
                  <a:pt x="56814" y="27318"/>
                </a:moveTo>
                <a:lnTo>
                  <a:pt x="371811" y="27318"/>
                </a:lnTo>
                <a:lnTo>
                  <a:pt x="371811" y="44119"/>
                </a:lnTo>
                <a:lnTo>
                  <a:pt x="56814" y="44119"/>
                </a:lnTo>
                <a:lnTo>
                  <a:pt x="56814" y="27318"/>
                </a:lnTo>
                <a:close/>
              </a:path>
            </a:pathLst>
          </a:custGeom>
          <a:solidFill>
            <a:srgbClr val="4F81BD"/>
          </a:solidFill>
          <a:ln w="25560">
            <a:solidFill>
              <a:srgbClr val="385D8A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179" name="AutoShape 11"/>
          <p:cNvSpPr>
            <a:spLocks noChangeArrowheads="1"/>
          </p:cNvSpPr>
          <p:nvPr/>
        </p:nvSpPr>
        <p:spPr bwMode="auto">
          <a:xfrm>
            <a:off x="5929313" y="3286125"/>
            <a:ext cx="214312" cy="214313"/>
          </a:xfrm>
          <a:prstGeom prst="flowChartConnector">
            <a:avLst/>
          </a:prstGeom>
          <a:solidFill>
            <a:srgbClr val="FF0000"/>
          </a:solidFill>
          <a:ln w="25560">
            <a:solidFill>
              <a:srgbClr val="385D8A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StarSymbol"/>
              <a:buNone/>
            </a:pPr>
            <a:endParaRPr lang="cs-CZ" altLang="cs-CZ"/>
          </a:p>
        </p:txBody>
      </p:sp>
      <p:sp>
        <p:nvSpPr>
          <p:cNvPr id="7180" name="Freeform 12"/>
          <p:cNvSpPr>
            <a:spLocks noChangeArrowheads="1"/>
          </p:cNvSpPr>
          <p:nvPr/>
        </p:nvSpPr>
        <p:spPr bwMode="auto">
          <a:xfrm>
            <a:off x="6286500" y="4071938"/>
            <a:ext cx="428625" cy="71437"/>
          </a:xfrm>
          <a:custGeom>
            <a:avLst/>
            <a:gdLst>
              <a:gd name="T0" fmla="*/ 56814 w 428625"/>
              <a:gd name="T1" fmla="*/ 27318 h 71437"/>
              <a:gd name="T2" fmla="*/ 371811 w 428625"/>
              <a:gd name="T3" fmla="*/ 27318 h 71437"/>
              <a:gd name="T4" fmla="*/ 371811 w 428625"/>
              <a:gd name="T5" fmla="*/ 44119 h 71437"/>
              <a:gd name="T6" fmla="*/ 56814 w 428625"/>
              <a:gd name="T7" fmla="*/ 44119 h 71437"/>
              <a:gd name="T8" fmla="*/ 56814 w 428625"/>
              <a:gd name="T9" fmla="*/ 27318 h 714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8625"/>
              <a:gd name="T16" fmla="*/ 0 h 71437"/>
              <a:gd name="T17" fmla="*/ 428625 w 428625"/>
              <a:gd name="T18" fmla="*/ 71437 h 7143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8625" h="71437">
                <a:moveTo>
                  <a:pt x="56814" y="27318"/>
                </a:moveTo>
                <a:lnTo>
                  <a:pt x="371811" y="27318"/>
                </a:lnTo>
                <a:lnTo>
                  <a:pt x="371811" y="44119"/>
                </a:lnTo>
                <a:lnTo>
                  <a:pt x="56814" y="44119"/>
                </a:lnTo>
                <a:lnTo>
                  <a:pt x="56814" y="27318"/>
                </a:lnTo>
                <a:close/>
              </a:path>
            </a:pathLst>
          </a:custGeom>
          <a:solidFill>
            <a:srgbClr val="4F81BD"/>
          </a:solidFill>
          <a:ln w="25560">
            <a:solidFill>
              <a:srgbClr val="385D8A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181" name="AutoShape 13"/>
          <p:cNvSpPr>
            <a:spLocks noChangeArrowheads="1"/>
          </p:cNvSpPr>
          <p:nvPr/>
        </p:nvSpPr>
        <p:spPr bwMode="auto">
          <a:xfrm>
            <a:off x="6643688" y="4000500"/>
            <a:ext cx="214312" cy="214313"/>
          </a:xfrm>
          <a:prstGeom prst="flowChartConnector">
            <a:avLst/>
          </a:prstGeom>
          <a:solidFill>
            <a:srgbClr val="FF0000"/>
          </a:solidFill>
          <a:ln w="25560">
            <a:solidFill>
              <a:srgbClr val="385D8A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StarSymbol"/>
              <a:buNone/>
            </a:pPr>
            <a:endParaRPr lang="cs-CZ" altLang="cs-CZ"/>
          </a:p>
        </p:txBody>
      </p:sp>
      <p:sp>
        <p:nvSpPr>
          <p:cNvPr id="7182" name="AutoShape 14"/>
          <p:cNvSpPr>
            <a:spLocks noChangeArrowheads="1"/>
          </p:cNvSpPr>
          <p:nvPr/>
        </p:nvSpPr>
        <p:spPr bwMode="auto">
          <a:xfrm rot="10140000">
            <a:off x="7664450" y="3451225"/>
            <a:ext cx="214313" cy="214313"/>
          </a:xfrm>
          <a:prstGeom prst="flowChartConnector">
            <a:avLst/>
          </a:prstGeom>
          <a:solidFill>
            <a:srgbClr val="FF0000"/>
          </a:solidFill>
          <a:ln w="25560">
            <a:solidFill>
              <a:srgbClr val="385D8A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StarSymbol"/>
              <a:buNone/>
            </a:pPr>
            <a:endParaRPr lang="cs-CZ" altLang="cs-CZ"/>
          </a:p>
        </p:txBody>
      </p:sp>
      <p:sp>
        <p:nvSpPr>
          <p:cNvPr id="7183" name="Freeform 15"/>
          <p:cNvSpPr>
            <a:spLocks noChangeArrowheads="1"/>
          </p:cNvSpPr>
          <p:nvPr/>
        </p:nvSpPr>
        <p:spPr bwMode="auto">
          <a:xfrm>
            <a:off x="7786688" y="3500438"/>
            <a:ext cx="428625" cy="71437"/>
          </a:xfrm>
          <a:custGeom>
            <a:avLst/>
            <a:gdLst>
              <a:gd name="T0" fmla="*/ 56814 w 428625"/>
              <a:gd name="T1" fmla="*/ 27318 h 71437"/>
              <a:gd name="T2" fmla="*/ 371811 w 428625"/>
              <a:gd name="T3" fmla="*/ 27318 h 71437"/>
              <a:gd name="T4" fmla="*/ 371811 w 428625"/>
              <a:gd name="T5" fmla="*/ 44119 h 71437"/>
              <a:gd name="T6" fmla="*/ 56814 w 428625"/>
              <a:gd name="T7" fmla="*/ 44119 h 71437"/>
              <a:gd name="T8" fmla="*/ 56814 w 428625"/>
              <a:gd name="T9" fmla="*/ 27318 h 714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8625"/>
              <a:gd name="T16" fmla="*/ 0 h 71437"/>
              <a:gd name="T17" fmla="*/ 428625 w 428625"/>
              <a:gd name="T18" fmla="*/ 71437 h 7143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8625" h="71437">
                <a:moveTo>
                  <a:pt x="56814" y="27318"/>
                </a:moveTo>
                <a:lnTo>
                  <a:pt x="371811" y="27318"/>
                </a:lnTo>
                <a:lnTo>
                  <a:pt x="371811" y="44119"/>
                </a:lnTo>
                <a:lnTo>
                  <a:pt x="56814" y="44119"/>
                </a:lnTo>
                <a:lnTo>
                  <a:pt x="56814" y="27318"/>
                </a:lnTo>
                <a:close/>
              </a:path>
            </a:pathLst>
          </a:custGeom>
          <a:solidFill>
            <a:srgbClr val="4F81BD"/>
          </a:solidFill>
          <a:ln w="25560">
            <a:solidFill>
              <a:srgbClr val="385D8A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36208" name="AutoShape 16"/>
          <p:cNvSpPr>
            <a:spLocks noChangeArrowheads="1"/>
          </p:cNvSpPr>
          <p:nvPr/>
        </p:nvSpPr>
        <p:spPr bwMode="auto">
          <a:xfrm rot="10800000" flipV="1">
            <a:off x="3929063" y="3857625"/>
            <a:ext cx="1357312" cy="46038"/>
          </a:xfrm>
          <a:prstGeom prst="rightArrow">
            <a:avLst>
              <a:gd name="adj1" fmla="val 50000"/>
              <a:gd name="adj2" fmla="val 42176"/>
            </a:avLst>
          </a:prstGeom>
          <a:solidFill>
            <a:srgbClr val="FF33CC"/>
          </a:solidFill>
          <a:ln w="76327">
            <a:solidFill>
              <a:srgbClr val="FF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StarSymbol"/>
              <a:buNone/>
            </a:pPr>
            <a:endParaRPr lang="cs-CZ" altLang="cs-CZ"/>
          </a:p>
        </p:txBody>
      </p:sp>
      <p:sp>
        <p:nvSpPr>
          <p:cNvPr id="7185" name="AutoShape 17"/>
          <p:cNvSpPr>
            <a:spLocks noChangeArrowheads="1"/>
          </p:cNvSpPr>
          <p:nvPr/>
        </p:nvSpPr>
        <p:spPr bwMode="auto">
          <a:xfrm rot="10140000">
            <a:off x="3522663" y="2879725"/>
            <a:ext cx="214312" cy="214313"/>
          </a:xfrm>
          <a:prstGeom prst="flowChartConnector">
            <a:avLst/>
          </a:prstGeom>
          <a:solidFill>
            <a:srgbClr val="FF0000"/>
          </a:solidFill>
          <a:ln w="25560">
            <a:solidFill>
              <a:srgbClr val="385D8A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StarSymbol"/>
              <a:buNone/>
            </a:pPr>
            <a:endParaRPr lang="cs-CZ" altLang="cs-CZ"/>
          </a:p>
        </p:txBody>
      </p:sp>
      <p:sp>
        <p:nvSpPr>
          <p:cNvPr id="7186" name="Freeform 18"/>
          <p:cNvSpPr>
            <a:spLocks noChangeArrowheads="1"/>
          </p:cNvSpPr>
          <p:nvPr/>
        </p:nvSpPr>
        <p:spPr bwMode="auto">
          <a:xfrm>
            <a:off x="3714750" y="2928938"/>
            <a:ext cx="428625" cy="71437"/>
          </a:xfrm>
          <a:custGeom>
            <a:avLst/>
            <a:gdLst>
              <a:gd name="T0" fmla="*/ 56814 w 428625"/>
              <a:gd name="T1" fmla="*/ 27318 h 71437"/>
              <a:gd name="T2" fmla="*/ 371811 w 428625"/>
              <a:gd name="T3" fmla="*/ 27318 h 71437"/>
              <a:gd name="T4" fmla="*/ 371811 w 428625"/>
              <a:gd name="T5" fmla="*/ 44119 h 71437"/>
              <a:gd name="T6" fmla="*/ 56814 w 428625"/>
              <a:gd name="T7" fmla="*/ 44119 h 71437"/>
              <a:gd name="T8" fmla="*/ 56814 w 428625"/>
              <a:gd name="T9" fmla="*/ 27318 h 714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8625"/>
              <a:gd name="T16" fmla="*/ 0 h 71437"/>
              <a:gd name="T17" fmla="*/ 428625 w 428625"/>
              <a:gd name="T18" fmla="*/ 71437 h 7143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8625" h="71437">
                <a:moveTo>
                  <a:pt x="56814" y="27318"/>
                </a:moveTo>
                <a:lnTo>
                  <a:pt x="371811" y="27318"/>
                </a:lnTo>
                <a:lnTo>
                  <a:pt x="371811" y="44119"/>
                </a:lnTo>
                <a:lnTo>
                  <a:pt x="56814" y="44119"/>
                </a:lnTo>
                <a:lnTo>
                  <a:pt x="56814" y="27318"/>
                </a:lnTo>
                <a:close/>
              </a:path>
            </a:pathLst>
          </a:custGeom>
          <a:solidFill>
            <a:srgbClr val="4F81BD"/>
          </a:solidFill>
          <a:ln w="25560">
            <a:solidFill>
              <a:srgbClr val="385D8A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187" name="AutoShape 19"/>
          <p:cNvSpPr>
            <a:spLocks noChangeArrowheads="1"/>
          </p:cNvSpPr>
          <p:nvPr/>
        </p:nvSpPr>
        <p:spPr bwMode="auto">
          <a:xfrm rot="10140000">
            <a:off x="3448050" y="3448050"/>
            <a:ext cx="214313" cy="214313"/>
          </a:xfrm>
          <a:prstGeom prst="flowChartConnector">
            <a:avLst/>
          </a:prstGeom>
          <a:solidFill>
            <a:srgbClr val="FF0000"/>
          </a:solidFill>
          <a:ln w="25527">
            <a:solidFill>
              <a:srgbClr val="385D8A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StarSymbol"/>
              <a:buNone/>
            </a:pPr>
            <a:endParaRPr lang="cs-CZ" altLang="cs-CZ"/>
          </a:p>
        </p:txBody>
      </p:sp>
      <p:sp>
        <p:nvSpPr>
          <p:cNvPr id="7188" name="Freeform 20"/>
          <p:cNvSpPr>
            <a:spLocks noChangeArrowheads="1"/>
          </p:cNvSpPr>
          <p:nvPr/>
        </p:nvSpPr>
        <p:spPr bwMode="auto">
          <a:xfrm>
            <a:off x="3635375" y="3500438"/>
            <a:ext cx="360363" cy="73025"/>
          </a:xfrm>
          <a:custGeom>
            <a:avLst/>
            <a:gdLst>
              <a:gd name="T0" fmla="*/ 14182 w 428625"/>
              <a:gd name="T1" fmla="*/ 32572 h 71437"/>
              <a:gd name="T2" fmla="*/ 92816 w 428625"/>
              <a:gd name="T3" fmla="*/ 32572 h 71437"/>
              <a:gd name="T4" fmla="*/ 92816 w 428625"/>
              <a:gd name="T5" fmla="*/ 52605 h 71437"/>
              <a:gd name="T6" fmla="*/ 14182 w 428625"/>
              <a:gd name="T7" fmla="*/ 52605 h 71437"/>
              <a:gd name="T8" fmla="*/ 14182 w 428625"/>
              <a:gd name="T9" fmla="*/ 32572 h 714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8625"/>
              <a:gd name="T16" fmla="*/ 0 h 71437"/>
              <a:gd name="T17" fmla="*/ 428625 w 428625"/>
              <a:gd name="T18" fmla="*/ 71437 h 7143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8625" h="71437">
                <a:moveTo>
                  <a:pt x="56814" y="27318"/>
                </a:moveTo>
                <a:lnTo>
                  <a:pt x="371811" y="27318"/>
                </a:lnTo>
                <a:lnTo>
                  <a:pt x="371811" y="44119"/>
                </a:lnTo>
                <a:lnTo>
                  <a:pt x="56814" y="44119"/>
                </a:lnTo>
                <a:lnTo>
                  <a:pt x="56814" y="27318"/>
                </a:lnTo>
                <a:close/>
              </a:path>
            </a:pathLst>
          </a:custGeom>
          <a:solidFill>
            <a:srgbClr val="4F81BD"/>
          </a:solidFill>
          <a:ln w="25560">
            <a:solidFill>
              <a:srgbClr val="385D8A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189" name="AutoShape 21"/>
          <p:cNvSpPr>
            <a:spLocks noChangeArrowheads="1"/>
          </p:cNvSpPr>
          <p:nvPr/>
        </p:nvSpPr>
        <p:spPr bwMode="auto">
          <a:xfrm>
            <a:off x="4071938" y="3429000"/>
            <a:ext cx="1214437" cy="357188"/>
          </a:xfrm>
          <a:prstGeom prst="flowChartProcess">
            <a:avLst/>
          </a:prstGeom>
          <a:solidFill>
            <a:srgbClr val="4F81BD"/>
          </a:solidFill>
          <a:ln w="25560">
            <a:solidFill>
              <a:srgbClr val="385D8A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StarSymbol"/>
              <a:buNone/>
            </a:pPr>
            <a:endParaRPr lang="cs-CZ" altLang="cs-CZ"/>
          </a:p>
        </p:txBody>
      </p:sp>
      <p:sp>
        <p:nvSpPr>
          <p:cNvPr id="7190" name="AutoShape 22"/>
          <p:cNvSpPr>
            <a:spLocks noChangeArrowheads="1"/>
          </p:cNvSpPr>
          <p:nvPr/>
        </p:nvSpPr>
        <p:spPr bwMode="auto">
          <a:xfrm>
            <a:off x="4071938" y="3143250"/>
            <a:ext cx="285750" cy="285750"/>
          </a:xfrm>
          <a:prstGeom prst="diamond">
            <a:avLst/>
          </a:prstGeom>
          <a:solidFill>
            <a:srgbClr val="4F81BD"/>
          </a:solidFill>
          <a:ln w="25560">
            <a:solidFill>
              <a:srgbClr val="385D8A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StarSymbol"/>
              <a:buNone/>
            </a:pPr>
            <a:endParaRPr lang="cs-CZ" altLang="cs-CZ"/>
          </a:p>
        </p:txBody>
      </p:sp>
      <p:sp>
        <p:nvSpPr>
          <p:cNvPr id="7191" name="AutoShape 26"/>
          <p:cNvSpPr>
            <a:spLocks noChangeArrowheads="1"/>
          </p:cNvSpPr>
          <p:nvPr/>
        </p:nvSpPr>
        <p:spPr bwMode="auto">
          <a:xfrm rot="10140000">
            <a:off x="2805113" y="3448050"/>
            <a:ext cx="214312" cy="214313"/>
          </a:xfrm>
          <a:prstGeom prst="flowChartConnector">
            <a:avLst/>
          </a:prstGeom>
          <a:solidFill>
            <a:srgbClr val="00FF00"/>
          </a:solidFill>
          <a:ln w="25527">
            <a:solidFill>
              <a:srgbClr val="385D8A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StarSymbol"/>
              <a:buNone/>
            </a:pPr>
            <a:endParaRPr lang="cs-CZ" altLang="cs-CZ"/>
          </a:p>
        </p:txBody>
      </p:sp>
      <p:sp>
        <p:nvSpPr>
          <p:cNvPr id="7192" name="Freeform 28"/>
          <p:cNvSpPr>
            <a:spLocks noChangeArrowheads="1"/>
          </p:cNvSpPr>
          <p:nvPr/>
        </p:nvSpPr>
        <p:spPr bwMode="auto">
          <a:xfrm>
            <a:off x="2987675" y="3500438"/>
            <a:ext cx="360363" cy="73025"/>
          </a:xfrm>
          <a:custGeom>
            <a:avLst/>
            <a:gdLst>
              <a:gd name="T0" fmla="*/ 14182 w 428625"/>
              <a:gd name="T1" fmla="*/ 32572 h 71437"/>
              <a:gd name="T2" fmla="*/ 92816 w 428625"/>
              <a:gd name="T3" fmla="*/ 32572 h 71437"/>
              <a:gd name="T4" fmla="*/ 92816 w 428625"/>
              <a:gd name="T5" fmla="*/ 52605 h 71437"/>
              <a:gd name="T6" fmla="*/ 14182 w 428625"/>
              <a:gd name="T7" fmla="*/ 52605 h 71437"/>
              <a:gd name="T8" fmla="*/ 14182 w 428625"/>
              <a:gd name="T9" fmla="*/ 32572 h 714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8625"/>
              <a:gd name="T16" fmla="*/ 0 h 71437"/>
              <a:gd name="T17" fmla="*/ 428625 w 428625"/>
              <a:gd name="T18" fmla="*/ 71437 h 7143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8625" h="71437">
                <a:moveTo>
                  <a:pt x="56814" y="27318"/>
                </a:moveTo>
                <a:lnTo>
                  <a:pt x="371811" y="27318"/>
                </a:lnTo>
                <a:lnTo>
                  <a:pt x="371811" y="44119"/>
                </a:lnTo>
                <a:lnTo>
                  <a:pt x="56814" y="44119"/>
                </a:lnTo>
                <a:lnTo>
                  <a:pt x="56814" y="27318"/>
                </a:lnTo>
                <a:close/>
              </a:path>
            </a:pathLst>
          </a:custGeom>
          <a:solidFill>
            <a:srgbClr val="4F81BD"/>
          </a:solidFill>
          <a:ln w="25560">
            <a:solidFill>
              <a:srgbClr val="385D8A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923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36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36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208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202500"/>
            <a:ext cx="8229600" cy="4923664"/>
          </a:xfrm>
        </p:spPr>
        <p:txBody>
          <a:bodyPr/>
          <a:lstStyle/>
          <a:p>
            <a:pPr marL="0" indent="0">
              <a:lnSpc>
                <a:spcPct val="93000"/>
              </a:lnSpc>
              <a:spcBef>
                <a:spcPts val="700"/>
              </a:spcBef>
              <a:buClr>
                <a:srgbClr val="002060"/>
              </a:buClr>
              <a:buSzPct val="10000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cs-CZ" altLang="cs-CZ" sz="2400" b="0" dirty="0" smtClean="0">
                <a:solidFill>
                  <a:srgbClr val="000000"/>
                </a:solidFill>
                <a:latin typeface="+mn-lt"/>
              </a:rPr>
              <a:t>Návěst </a:t>
            </a:r>
            <a:r>
              <a:rPr lang="cs-CZ" altLang="cs-CZ" sz="2400" dirty="0" smtClean="0">
                <a:solidFill>
                  <a:srgbClr val="000000"/>
                </a:solidFill>
                <a:latin typeface="+mn-lt"/>
              </a:rPr>
              <a:t>Výměny jsou přestaveny</a:t>
            </a:r>
            <a:r>
              <a:rPr lang="cs-CZ" altLang="cs-CZ" sz="2800" dirty="0" smtClean="0">
                <a:solidFill>
                  <a:srgbClr val="0000CC"/>
                </a:solidFill>
                <a:latin typeface="+mn-lt"/>
              </a:rPr>
              <a:t> </a:t>
            </a:r>
            <a:r>
              <a:rPr lang="cs-CZ" altLang="cs-CZ" b="0" dirty="0" smtClean="0">
                <a:solidFill>
                  <a:srgbClr val="000000"/>
                </a:solidFill>
                <a:latin typeface="+mn-lt"/>
              </a:rPr>
              <a:t> </a:t>
            </a:r>
          </a:p>
          <a:p>
            <a:pPr marL="0" indent="0">
              <a:lnSpc>
                <a:spcPct val="93000"/>
              </a:lnSpc>
              <a:spcBef>
                <a:spcPts val="700"/>
              </a:spcBef>
              <a:buClr>
                <a:srgbClr val="002060"/>
              </a:buClr>
              <a:buSzPct val="10000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cs-CZ" altLang="cs-CZ" b="0" dirty="0">
              <a:solidFill>
                <a:srgbClr val="000000"/>
              </a:solidFill>
              <a:latin typeface="+mn-lt"/>
            </a:endParaRPr>
          </a:p>
          <a:p>
            <a:pPr marL="0" indent="0">
              <a:lnSpc>
                <a:spcPct val="93000"/>
              </a:lnSpc>
              <a:spcBef>
                <a:spcPts val="700"/>
              </a:spcBef>
              <a:buClr>
                <a:srgbClr val="002060"/>
              </a:buClr>
              <a:buSzPct val="10000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cs-CZ" altLang="cs-CZ" b="0" dirty="0" smtClean="0">
              <a:solidFill>
                <a:srgbClr val="000000"/>
              </a:solidFill>
              <a:latin typeface="+mn-lt"/>
            </a:endParaRPr>
          </a:p>
          <a:p>
            <a:pPr marL="0" indent="0">
              <a:lnSpc>
                <a:spcPct val="93000"/>
              </a:lnSpc>
              <a:spcBef>
                <a:spcPts val="700"/>
              </a:spcBef>
              <a:buClr>
                <a:srgbClr val="002060"/>
              </a:buClr>
              <a:buSzPct val="10000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cs-CZ" altLang="cs-CZ" b="0" dirty="0">
              <a:solidFill>
                <a:srgbClr val="000000"/>
              </a:solidFill>
              <a:latin typeface="+mn-lt"/>
            </a:endParaRPr>
          </a:p>
          <a:p>
            <a:pPr marL="0" indent="0">
              <a:lnSpc>
                <a:spcPct val="93000"/>
              </a:lnSpc>
              <a:spcBef>
                <a:spcPts val="700"/>
              </a:spcBef>
              <a:buClr>
                <a:srgbClr val="002060"/>
              </a:buClr>
              <a:buSzPct val="10000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cs-CZ" altLang="cs-CZ" b="0" dirty="0" smtClean="0">
              <a:solidFill>
                <a:srgbClr val="000000"/>
              </a:solidFill>
              <a:latin typeface="+mn-lt"/>
            </a:endParaRPr>
          </a:p>
          <a:p>
            <a:pPr marL="0" indent="0">
              <a:lnSpc>
                <a:spcPct val="93000"/>
              </a:lnSpc>
              <a:spcBef>
                <a:spcPts val="700"/>
              </a:spcBef>
              <a:buClr>
                <a:srgbClr val="002060"/>
              </a:buClr>
              <a:buSzPct val="10000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cs-CZ" altLang="cs-CZ" b="0" dirty="0" smtClean="0">
              <a:solidFill>
                <a:srgbClr val="000000"/>
              </a:solidFill>
              <a:latin typeface="+mn-lt"/>
            </a:endParaRPr>
          </a:p>
          <a:p>
            <a:pPr marL="0" indent="0">
              <a:lnSpc>
                <a:spcPct val="93000"/>
              </a:lnSpc>
              <a:spcBef>
                <a:spcPts val="700"/>
              </a:spcBef>
              <a:buClr>
                <a:srgbClr val="002060"/>
              </a:buClr>
              <a:buSzPct val="10000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cs-CZ" altLang="cs-CZ" b="0" dirty="0">
              <a:solidFill>
                <a:srgbClr val="000000"/>
              </a:solidFill>
              <a:latin typeface="+mn-lt"/>
            </a:endParaRPr>
          </a:p>
          <a:p>
            <a:pPr marL="0" indent="0">
              <a:lnSpc>
                <a:spcPct val="93000"/>
              </a:lnSpc>
              <a:spcBef>
                <a:spcPts val="700"/>
              </a:spcBef>
              <a:buClr>
                <a:srgbClr val="002060"/>
              </a:buClr>
              <a:buSzPct val="10000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cs-CZ" altLang="cs-CZ" b="0" dirty="0" smtClean="0">
                <a:solidFill>
                  <a:srgbClr val="000000"/>
                </a:solidFill>
                <a:latin typeface="+mn-lt"/>
              </a:rPr>
              <a:t>informuje </a:t>
            </a:r>
            <a:r>
              <a:rPr lang="cs-CZ" altLang="cs-CZ" b="0" dirty="0" smtClean="0">
                <a:solidFill>
                  <a:srgbClr val="000000"/>
                </a:solidFill>
                <a:latin typeface="+mn-lt"/>
              </a:rPr>
              <a:t>zaměstnance, který nařídil přestavení výhybek pro vlakovou cestu, že stanovené výhybky, jejichž klíče nejsou při této vlakové cestě drženy v zabezpečovacím zařízení, ani nemusí být umístěny na tabuli k zavěšování hlavních klíčů, jsou pro jízdu v</a:t>
            </a:r>
            <a:r>
              <a:rPr lang="cs-CZ" altLang="cs-CZ" b="0" dirty="0">
                <a:solidFill>
                  <a:srgbClr val="000000"/>
                </a:solidFill>
                <a:latin typeface="+mn-lt"/>
              </a:rPr>
              <a:t>laku</a:t>
            </a:r>
            <a:r>
              <a:rPr lang="cs-CZ" altLang="cs-CZ" sz="2800" b="0" dirty="0" smtClean="0">
                <a:solidFill>
                  <a:srgbClr val="0000CC"/>
                </a:solidFill>
                <a:latin typeface="+mn-lt"/>
              </a:rPr>
              <a:t> </a:t>
            </a:r>
            <a:r>
              <a:rPr lang="cs-CZ" altLang="cs-CZ" sz="2400" dirty="0" smtClean="0">
                <a:solidFill>
                  <a:schemeClr val="tx2"/>
                </a:solidFill>
                <a:latin typeface="+mn-lt"/>
              </a:rPr>
              <a:t>správně přestaveny a uzamčeny</a:t>
            </a:r>
            <a:r>
              <a:rPr lang="cs-CZ" altLang="cs-CZ" sz="2400" b="0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cs-CZ" altLang="cs-CZ" b="0" dirty="0" smtClean="0">
                <a:solidFill>
                  <a:srgbClr val="000000"/>
                </a:solidFill>
                <a:latin typeface="+mn-lt"/>
              </a:rPr>
              <a:t>nebo že stanovené výhybky, které se nezamykají, jsou pro jízdu vlaku</a:t>
            </a:r>
            <a:r>
              <a:rPr lang="cs-CZ" altLang="cs-CZ" b="0" dirty="0" smtClean="0">
                <a:solidFill>
                  <a:srgbClr val="0000CC"/>
                </a:solidFill>
                <a:latin typeface="+mn-lt"/>
              </a:rPr>
              <a:t> </a:t>
            </a:r>
            <a:r>
              <a:rPr lang="cs-CZ" altLang="cs-CZ" sz="2400" dirty="0" smtClean="0">
                <a:solidFill>
                  <a:schemeClr val="tx2"/>
                </a:solidFill>
                <a:latin typeface="+mn-lt"/>
              </a:rPr>
              <a:t>správně přestaveny a střeženy. </a:t>
            </a:r>
            <a:endParaRPr lang="en-GB" altLang="cs-CZ" sz="2400" dirty="0" smtClean="0">
              <a:solidFill>
                <a:schemeClr val="tx2"/>
              </a:solidFill>
              <a:latin typeface="+mn-lt"/>
            </a:endParaRPr>
          </a:p>
          <a:p>
            <a:pPr>
              <a:lnSpc>
                <a:spcPct val="93000"/>
              </a:lnSpc>
              <a:spcBef>
                <a:spcPts val="700"/>
              </a:spcBef>
              <a:buClr>
                <a:srgbClr val="002060"/>
              </a:buClr>
              <a:buSzPct val="100000"/>
              <a:buFont typeface="Arial" pitchFamily="34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cs-CZ" altLang="cs-CZ" sz="2800" dirty="0" smtClean="0">
              <a:solidFill>
                <a:srgbClr val="0000CC"/>
              </a:solidFill>
              <a:latin typeface="+mn-lt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>
          <a:xfrm>
            <a:off x="251520" y="6328618"/>
            <a:ext cx="5606364" cy="360363"/>
          </a:xfrm>
        </p:spPr>
        <p:txBody>
          <a:bodyPr/>
          <a:lstStyle/>
          <a:p>
            <a:pPr eaLnBrk="1" hangingPunct="1"/>
            <a:endParaRPr lang="cs-CZ" dirty="0" smtClean="0">
              <a:latin typeface="Arial" charset="0"/>
              <a:cs typeface="Arial" charset="0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4"/>
          </p:nvPr>
        </p:nvSpPr>
        <p:spPr>
          <a:xfrm>
            <a:off x="450937" y="692473"/>
            <a:ext cx="8297527" cy="504279"/>
          </a:xfrm>
        </p:spPr>
        <p:txBody>
          <a:bodyPr/>
          <a:lstStyle/>
          <a:p>
            <a:pPr algn="l">
              <a:lnSpc>
                <a:spcPct val="93000"/>
              </a:lnSpc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400" b="1" dirty="0">
                <a:solidFill>
                  <a:schemeClr val="tx2"/>
                </a:solidFill>
                <a:latin typeface="+mj-lt"/>
              </a:rPr>
              <a:t>Přestavení výhybek</a:t>
            </a:r>
            <a:endParaRPr lang="en-GB" altLang="cs-CZ" sz="2400" b="1" dirty="0">
              <a:solidFill>
                <a:schemeClr val="tx2"/>
              </a:solidFill>
              <a:latin typeface="+mj-lt"/>
            </a:endParaRPr>
          </a:p>
          <a:p>
            <a:r>
              <a:rPr lang="cs-CZ" altLang="cs-CZ" dirty="0" smtClean="0"/>
              <a:t/>
            </a:r>
            <a:br>
              <a:rPr lang="cs-CZ" altLang="cs-CZ" dirty="0" smtClean="0"/>
            </a:b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6ACA1DB8-D73E-4115-AD21-8C75BC5BFE96}" type="slidenum">
              <a:rPr lang="cs-CZ" smtClean="0"/>
              <a:pPr>
                <a:defRPr/>
              </a:pPr>
              <a:t>60</a:t>
            </a:fld>
            <a:endParaRPr lang="cs-CZ" dirty="0"/>
          </a:p>
        </p:txBody>
      </p:sp>
      <p:pic>
        <p:nvPicPr>
          <p:cNvPr id="6" name="Picture 4" descr="výměny přestaveny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81752" y="1612331"/>
            <a:ext cx="3781473" cy="207759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40100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/>
          <a:lstStyle/>
          <a:p>
            <a:pPr marL="0" indent="0">
              <a:lnSpc>
                <a:spcPct val="93000"/>
              </a:lnSpc>
              <a:spcBef>
                <a:spcPts val="700"/>
              </a:spcBef>
              <a:buClr>
                <a:srgbClr val="002060"/>
              </a:buClr>
              <a:buSzPct val="100000"/>
              <a:buFont typeface="Arial" pitchFamily="34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cs-CZ" altLang="cs-CZ" sz="2800" dirty="0" smtClean="0">
                <a:solidFill>
                  <a:schemeClr val="accent3"/>
                </a:solidFill>
                <a:latin typeface="+mn-lt"/>
              </a:rPr>
              <a:t>N</a:t>
            </a:r>
            <a:r>
              <a:rPr lang="en-GB" altLang="cs-CZ" sz="2800" dirty="0" err="1" smtClean="0">
                <a:solidFill>
                  <a:schemeClr val="accent3"/>
                </a:solidFill>
                <a:latin typeface="+mn-lt"/>
              </a:rPr>
              <a:t>ařídí-li</a:t>
            </a:r>
            <a:r>
              <a:rPr lang="en-GB" altLang="cs-CZ" sz="2800" dirty="0" smtClean="0">
                <a:solidFill>
                  <a:schemeClr val="accent3"/>
                </a:solidFill>
                <a:latin typeface="+mn-lt"/>
              </a:rPr>
              <a:t> </a:t>
            </a:r>
            <a:r>
              <a:rPr lang="en-GB" altLang="cs-CZ" sz="2800" dirty="0" err="1" smtClean="0">
                <a:solidFill>
                  <a:schemeClr val="accent3"/>
                </a:solidFill>
                <a:latin typeface="+mn-lt"/>
              </a:rPr>
              <a:t>výpravčí</a:t>
            </a:r>
            <a:r>
              <a:rPr lang="en-GB" altLang="cs-CZ" sz="2800" dirty="0" smtClean="0">
                <a:solidFill>
                  <a:schemeClr val="accent3"/>
                </a:solidFill>
                <a:latin typeface="+mn-lt"/>
              </a:rPr>
              <a:t> </a:t>
            </a:r>
            <a:r>
              <a:rPr lang="en-GB" altLang="cs-CZ" sz="2800" dirty="0" err="1" smtClean="0">
                <a:solidFill>
                  <a:schemeClr val="accent3"/>
                </a:solidFill>
                <a:latin typeface="+mn-lt"/>
              </a:rPr>
              <a:t>přípravu</a:t>
            </a:r>
            <a:r>
              <a:rPr lang="en-GB" altLang="cs-CZ" sz="2800" dirty="0" smtClean="0">
                <a:solidFill>
                  <a:schemeClr val="accent3"/>
                </a:solidFill>
                <a:latin typeface="+mn-lt"/>
              </a:rPr>
              <a:t> </a:t>
            </a:r>
            <a:r>
              <a:rPr lang="en-GB" altLang="cs-CZ" sz="2800" dirty="0" err="1" smtClean="0">
                <a:solidFill>
                  <a:schemeClr val="accent3"/>
                </a:solidFill>
                <a:latin typeface="+mn-lt"/>
              </a:rPr>
              <a:t>vlakové</a:t>
            </a:r>
            <a:r>
              <a:rPr lang="en-GB" altLang="cs-CZ" sz="2800" dirty="0" smtClean="0">
                <a:solidFill>
                  <a:schemeClr val="accent3"/>
                </a:solidFill>
                <a:latin typeface="+mn-lt"/>
              </a:rPr>
              <a:t> </a:t>
            </a:r>
            <a:r>
              <a:rPr lang="en-GB" altLang="cs-CZ" sz="2800" dirty="0" err="1" smtClean="0">
                <a:solidFill>
                  <a:schemeClr val="accent3"/>
                </a:solidFill>
                <a:latin typeface="+mn-lt"/>
              </a:rPr>
              <a:t>cesty</a:t>
            </a:r>
            <a:r>
              <a:rPr lang="en-GB" altLang="cs-CZ" sz="2800" dirty="0" smtClean="0">
                <a:solidFill>
                  <a:schemeClr val="accent3"/>
                </a:solidFill>
                <a:latin typeface="+mn-lt"/>
              </a:rPr>
              <a:t> pro </a:t>
            </a:r>
            <a:r>
              <a:rPr lang="en-GB" altLang="cs-CZ" sz="2800" dirty="0" err="1" smtClean="0">
                <a:solidFill>
                  <a:schemeClr val="accent3"/>
                </a:solidFill>
                <a:latin typeface="+mn-lt"/>
              </a:rPr>
              <a:t>vlak</a:t>
            </a:r>
            <a:r>
              <a:rPr lang="en-GB" altLang="cs-CZ" sz="2800" dirty="0" smtClean="0">
                <a:solidFill>
                  <a:schemeClr val="accent3"/>
                </a:solidFill>
                <a:latin typeface="+mn-lt"/>
              </a:rPr>
              <a:t> </a:t>
            </a:r>
            <a:r>
              <a:rPr lang="en-GB" altLang="cs-CZ" sz="2800" dirty="0" err="1" smtClean="0">
                <a:solidFill>
                  <a:schemeClr val="accent3"/>
                </a:solidFill>
                <a:latin typeface="+mn-lt"/>
              </a:rPr>
              <a:t>projíždějící</a:t>
            </a:r>
            <a:r>
              <a:rPr lang="en-GB" altLang="cs-CZ" sz="2800" dirty="0" smtClean="0">
                <a:solidFill>
                  <a:schemeClr val="accent3"/>
                </a:solidFill>
                <a:latin typeface="+mn-lt"/>
              </a:rPr>
              <a:t>:</a:t>
            </a:r>
          </a:p>
          <a:p>
            <a:pPr marL="0" indent="0">
              <a:lnSpc>
                <a:spcPct val="93000"/>
              </a:lnSpc>
              <a:spcBef>
                <a:spcPts val="700"/>
              </a:spcBef>
              <a:buClr>
                <a:srgbClr val="002060"/>
              </a:buClr>
              <a:buSzPct val="100000"/>
              <a:buFont typeface="StarSymbol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GB" altLang="cs-CZ" sz="2800" dirty="0" err="1" smtClean="0">
                <a:solidFill>
                  <a:schemeClr val="accent3"/>
                </a:solidFill>
                <a:latin typeface="+mn-lt"/>
              </a:rPr>
              <a:t>musí</a:t>
            </a:r>
            <a:r>
              <a:rPr lang="en-GB" altLang="cs-CZ" sz="2800" dirty="0" smtClean="0">
                <a:solidFill>
                  <a:schemeClr val="accent3"/>
                </a:solidFill>
                <a:latin typeface="+mn-lt"/>
              </a:rPr>
              <a:t> </a:t>
            </a:r>
            <a:r>
              <a:rPr lang="en-GB" altLang="cs-CZ" sz="2800" dirty="0" err="1" smtClean="0">
                <a:solidFill>
                  <a:schemeClr val="accent3"/>
                </a:solidFill>
                <a:latin typeface="+mn-lt"/>
              </a:rPr>
              <a:t>uvolnit</a:t>
            </a:r>
            <a:r>
              <a:rPr lang="en-GB" altLang="cs-CZ" sz="2800" dirty="0" smtClean="0">
                <a:solidFill>
                  <a:schemeClr val="accent3"/>
                </a:solidFill>
                <a:latin typeface="+mn-lt"/>
              </a:rPr>
              <a:t> </a:t>
            </a:r>
            <a:r>
              <a:rPr lang="en-GB" altLang="cs-CZ" sz="2800" dirty="0" err="1" smtClean="0">
                <a:solidFill>
                  <a:schemeClr val="accent3"/>
                </a:solidFill>
                <a:latin typeface="+mn-lt"/>
              </a:rPr>
              <a:t>nejdříve</a:t>
            </a:r>
            <a:r>
              <a:rPr lang="en-GB" altLang="cs-CZ" sz="2800" dirty="0" smtClean="0">
                <a:solidFill>
                  <a:schemeClr val="accent3"/>
                </a:solidFill>
                <a:latin typeface="+mn-lt"/>
              </a:rPr>
              <a:t> </a:t>
            </a:r>
            <a:r>
              <a:rPr lang="en-GB" altLang="cs-CZ" sz="2800" dirty="0" err="1" smtClean="0">
                <a:solidFill>
                  <a:schemeClr val="accent3"/>
                </a:solidFill>
                <a:latin typeface="+mn-lt"/>
              </a:rPr>
              <a:t>odjezdové</a:t>
            </a:r>
            <a:r>
              <a:rPr lang="en-GB" altLang="cs-CZ" sz="2800" dirty="0" smtClean="0">
                <a:solidFill>
                  <a:schemeClr val="accent3"/>
                </a:solidFill>
                <a:latin typeface="+mn-lt"/>
              </a:rPr>
              <a:t> </a:t>
            </a:r>
            <a:r>
              <a:rPr lang="en-GB" altLang="cs-CZ" sz="2800" dirty="0" err="1" smtClean="0">
                <a:solidFill>
                  <a:schemeClr val="accent3"/>
                </a:solidFill>
                <a:latin typeface="+mn-lt"/>
              </a:rPr>
              <a:t>návěstidlo</a:t>
            </a:r>
            <a:r>
              <a:rPr lang="cs-CZ" altLang="cs-CZ" sz="2800" dirty="0" smtClean="0">
                <a:solidFill>
                  <a:schemeClr val="accent3"/>
                </a:solidFill>
                <a:latin typeface="+mn-lt"/>
              </a:rPr>
              <a:t>,</a:t>
            </a:r>
            <a:r>
              <a:rPr lang="en-GB" altLang="cs-CZ" sz="2800" dirty="0" smtClean="0">
                <a:solidFill>
                  <a:schemeClr val="accent3"/>
                </a:solidFill>
                <a:latin typeface="+mn-lt"/>
              </a:rPr>
              <a:t> </a:t>
            </a:r>
            <a:endParaRPr lang="en-GB" altLang="cs-CZ" sz="2800" dirty="0" smtClean="0">
              <a:solidFill>
                <a:schemeClr val="accent3"/>
              </a:solidFill>
              <a:latin typeface="+mn-lt"/>
            </a:endParaRPr>
          </a:p>
          <a:p>
            <a:pPr marL="0" indent="0">
              <a:lnSpc>
                <a:spcPct val="93000"/>
              </a:lnSpc>
              <a:spcBef>
                <a:spcPts val="700"/>
              </a:spcBef>
              <a:buClr>
                <a:srgbClr val="002060"/>
              </a:buClr>
              <a:buSzPct val="100000"/>
              <a:buFont typeface="StarSymbol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GB" altLang="cs-CZ" sz="3600" dirty="0" err="1" smtClean="0">
                <a:solidFill>
                  <a:srgbClr val="FF3300"/>
                </a:solidFill>
                <a:latin typeface="+mn-lt"/>
              </a:rPr>
              <a:t>teprve</a:t>
            </a:r>
            <a:r>
              <a:rPr lang="en-GB" altLang="cs-CZ" sz="3600" dirty="0" smtClean="0">
                <a:solidFill>
                  <a:srgbClr val="FF3300"/>
                </a:solidFill>
                <a:latin typeface="+mn-lt"/>
              </a:rPr>
              <a:t> </a:t>
            </a:r>
            <a:r>
              <a:rPr lang="en-GB" altLang="cs-CZ" sz="3600" dirty="0" err="1" smtClean="0">
                <a:solidFill>
                  <a:srgbClr val="FF3300"/>
                </a:solidFill>
                <a:latin typeface="+mn-lt"/>
              </a:rPr>
              <a:t>po</a:t>
            </a:r>
            <a:r>
              <a:rPr lang="en-GB" altLang="cs-CZ" sz="3600" dirty="0" smtClean="0">
                <a:solidFill>
                  <a:srgbClr val="FF3300"/>
                </a:solidFill>
                <a:latin typeface="+mn-lt"/>
              </a:rPr>
              <a:t> </a:t>
            </a:r>
            <a:r>
              <a:rPr lang="en-GB" altLang="cs-CZ" sz="3600" dirty="0" err="1" smtClean="0">
                <a:solidFill>
                  <a:srgbClr val="FF3300"/>
                </a:solidFill>
                <a:latin typeface="+mn-lt"/>
              </a:rPr>
              <a:t>postavení</a:t>
            </a:r>
            <a:r>
              <a:rPr lang="en-GB" altLang="cs-CZ" sz="3600" dirty="0" smtClean="0">
                <a:solidFill>
                  <a:srgbClr val="FF3300"/>
                </a:solidFill>
                <a:latin typeface="+mn-lt"/>
              </a:rPr>
              <a:t> </a:t>
            </a:r>
            <a:r>
              <a:rPr lang="en-GB" altLang="cs-CZ" sz="3600" dirty="0" err="1" smtClean="0">
                <a:solidFill>
                  <a:srgbClr val="FF3300"/>
                </a:solidFill>
                <a:latin typeface="+mn-lt"/>
              </a:rPr>
              <a:t>tohoto</a:t>
            </a:r>
            <a:r>
              <a:rPr lang="en-GB" altLang="cs-CZ" sz="3600" dirty="0" smtClean="0">
                <a:solidFill>
                  <a:srgbClr val="FF3300"/>
                </a:solidFill>
                <a:latin typeface="+mn-lt"/>
              </a:rPr>
              <a:t> </a:t>
            </a:r>
            <a:r>
              <a:rPr lang="en-GB" altLang="cs-CZ" sz="3600" dirty="0" err="1" smtClean="0">
                <a:solidFill>
                  <a:srgbClr val="FF3300"/>
                </a:solidFill>
                <a:latin typeface="+mn-lt"/>
              </a:rPr>
              <a:t>návěstidla</a:t>
            </a:r>
            <a:r>
              <a:rPr lang="en-GB" altLang="cs-CZ" sz="3600" dirty="0" smtClean="0">
                <a:solidFill>
                  <a:srgbClr val="FF3300"/>
                </a:solidFill>
                <a:latin typeface="+mn-lt"/>
              </a:rPr>
              <a:t> </a:t>
            </a:r>
            <a:r>
              <a:rPr lang="en-GB" altLang="cs-CZ" sz="3600" dirty="0" err="1" smtClean="0">
                <a:solidFill>
                  <a:srgbClr val="FF3300"/>
                </a:solidFill>
                <a:latin typeface="+mn-lt"/>
              </a:rPr>
              <a:t>na</a:t>
            </a:r>
            <a:r>
              <a:rPr lang="en-GB" altLang="cs-CZ" sz="3600" dirty="0" smtClean="0">
                <a:solidFill>
                  <a:srgbClr val="FF3300"/>
                </a:solidFill>
                <a:latin typeface="+mn-lt"/>
              </a:rPr>
              <a:t>  </a:t>
            </a:r>
            <a:r>
              <a:rPr lang="en-GB" altLang="cs-CZ" sz="3600" dirty="0" err="1" smtClean="0">
                <a:solidFill>
                  <a:srgbClr val="FF3300"/>
                </a:solidFill>
                <a:latin typeface="+mn-lt"/>
              </a:rPr>
              <a:t>návěst</a:t>
            </a:r>
            <a:r>
              <a:rPr lang="en-GB" altLang="cs-CZ" sz="3600" dirty="0" smtClean="0">
                <a:solidFill>
                  <a:srgbClr val="FF3300"/>
                </a:solidFill>
                <a:latin typeface="+mn-lt"/>
              </a:rPr>
              <a:t> </a:t>
            </a:r>
            <a:r>
              <a:rPr lang="en-GB" altLang="cs-CZ" sz="3600" dirty="0" err="1" smtClean="0">
                <a:solidFill>
                  <a:srgbClr val="FF3300"/>
                </a:solidFill>
                <a:latin typeface="+mn-lt"/>
              </a:rPr>
              <a:t>dovolující</a:t>
            </a:r>
            <a:r>
              <a:rPr lang="en-GB" altLang="cs-CZ" sz="3600" dirty="0" smtClean="0">
                <a:solidFill>
                  <a:srgbClr val="FF3300"/>
                </a:solidFill>
                <a:latin typeface="+mn-lt"/>
              </a:rPr>
              <a:t> </a:t>
            </a:r>
            <a:r>
              <a:rPr lang="en-GB" altLang="cs-CZ" sz="3600" dirty="0" err="1" smtClean="0">
                <a:solidFill>
                  <a:srgbClr val="FF3300"/>
                </a:solidFill>
                <a:latin typeface="+mn-lt"/>
              </a:rPr>
              <a:t>jízdu</a:t>
            </a:r>
            <a:r>
              <a:rPr lang="en-GB" altLang="cs-CZ" sz="3600" dirty="0" smtClean="0">
                <a:solidFill>
                  <a:srgbClr val="FF3300"/>
                </a:solidFill>
                <a:latin typeface="+mn-lt"/>
              </a:rPr>
              <a:t> </a:t>
            </a:r>
            <a:r>
              <a:rPr lang="en-GB" altLang="cs-CZ" sz="3600" dirty="0" err="1" smtClean="0">
                <a:solidFill>
                  <a:srgbClr val="FF3300"/>
                </a:solidFill>
                <a:latin typeface="+mn-lt"/>
              </a:rPr>
              <a:t>smí</a:t>
            </a:r>
            <a:r>
              <a:rPr lang="en-GB" altLang="cs-CZ" sz="3600" dirty="0" smtClean="0">
                <a:solidFill>
                  <a:srgbClr val="FF3300"/>
                </a:solidFill>
                <a:latin typeface="+mn-lt"/>
              </a:rPr>
              <a:t> </a:t>
            </a:r>
            <a:r>
              <a:rPr lang="en-GB" altLang="cs-CZ" sz="3600" dirty="0" err="1" smtClean="0">
                <a:solidFill>
                  <a:srgbClr val="FF3300"/>
                </a:solidFill>
                <a:latin typeface="+mn-lt"/>
              </a:rPr>
              <a:t>uvolnit</a:t>
            </a:r>
            <a:r>
              <a:rPr lang="en-GB" altLang="cs-CZ" sz="3600" dirty="0" smtClean="0">
                <a:solidFill>
                  <a:srgbClr val="FF3300"/>
                </a:solidFill>
                <a:latin typeface="+mn-lt"/>
              </a:rPr>
              <a:t> </a:t>
            </a:r>
            <a:r>
              <a:rPr lang="en-GB" altLang="cs-CZ" sz="3600" dirty="0" err="1" smtClean="0">
                <a:solidFill>
                  <a:srgbClr val="FF3300"/>
                </a:solidFill>
                <a:latin typeface="+mn-lt"/>
              </a:rPr>
              <a:t>vjezdové</a:t>
            </a:r>
            <a:r>
              <a:rPr lang="en-GB" altLang="cs-CZ" sz="3600" dirty="0" smtClean="0">
                <a:solidFill>
                  <a:srgbClr val="FF3300"/>
                </a:solidFill>
                <a:latin typeface="+mn-lt"/>
              </a:rPr>
              <a:t> </a:t>
            </a:r>
            <a:r>
              <a:rPr lang="en-GB" altLang="cs-CZ" sz="3600" dirty="0" err="1" smtClean="0">
                <a:solidFill>
                  <a:srgbClr val="FF3300"/>
                </a:solidFill>
                <a:latin typeface="+mn-lt"/>
              </a:rPr>
              <a:t>návěstidlo</a:t>
            </a:r>
            <a:endParaRPr lang="en-GB" altLang="cs-CZ" sz="3600" dirty="0" smtClean="0">
              <a:solidFill>
                <a:srgbClr val="FF3300"/>
              </a:solidFill>
              <a:latin typeface="+mn-lt"/>
            </a:endParaRPr>
          </a:p>
          <a:p>
            <a:pPr marL="0" indent="0">
              <a:lnSpc>
                <a:spcPct val="93000"/>
              </a:lnSpc>
              <a:spcBef>
                <a:spcPts val="700"/>
              </a:spcBef>
              <a:buClr>
                <a:srgbClr val="002060"/>
              </a:buClr>
              <a:buSzPct val="100000"/>
              <a:buFont typeface="Arial" pitchFamily="34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cs-CZ" altLang="cs-CZ" sz="2800" dirty="0" smtClean="0">
              <a:solidFill>
                <a:srgbClr val="0000CC"/>
              </a:solidFill>
              <a:latin typeface="+mn-lt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>
          <a:xfrm>
            <a:off x="251520" y="6328618"/>
            <a:ext cx="5606364" cy="360363"/>
          </a:xfrm>
        </p:spPr>
        <p:txBody>
          <a:bodyPr/>
          <a:lstStyle/>
          <a:p>
            <a:pPr eaLnBrk="1" hangingPunct="1"/>
            <a:endParaRPr lang="cs-CZ" dirty="0" smtClean="0">
              <a:latin typeface="Arial" charset="0"/>
              <a:cs typeface="Arial" charset="0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4"/>
          </p:nvPr>
        </p:nvSpPr>
        <p:spPr>
          <a:xfrm>
            <a:off x="513567" y="692473"/>
            <a:ext cx="8234897" cy="504279"/>
          </a:xfrm>
        </p:spPr>
        <p:txBody>
          <a:bodyPr/>
          <a:lstStyle/>
          <a:p>
            <a:pPr algn="l">
              <a:lnSpc>
                <a:spcPct val="93000"/>
              </a:lnSpc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400" b="1" dirty="0">
                <a:solidFill>
                  <a:schemeClr val="tx2"/>
                </a:solidFill>
                <a:latin typeface="+mj-lt"/>
              </a:rPr>
              <a:t>Projíždějící v</a:t>
            </a:r>
            <a:r>
              <a:rPr lang="cs-CZ" altLang="cs-CZ" sz="2400" b="1" dirty="0">
                <a:solidFill>
                  <a:schemeClr val="tx2"/>
                </a:solidFill>
                <a:latin typeface="+mj-lt"/>
              </a:rPr>
              <a:t>lak</a:t>
            </a:r>
            <a:endParaRPr lang="en-GB" altLang="cs-CZ" sz="2400" b="1" dirty="0">
              <a:solidFill>
                <a:schemeClr val="tx2"/>
              </a:solidFill>
              <a:latin typeface="+mj-lt"/>
            </a:endParaRPr>
          </a:p>
          <a:p>
            <a:r>
              <a:rPr lang="cs-CZ" altLang="cs-CZ" dirty="0" smtClean="0"/>
              <a:t/>
            </a:r>
            <a:br>
              <a:rPr lang="cs-CZ" altLang="cs-CZ" dirty="0" smtClean="0"/>
            </a:b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6ACA1DB8-D73E-4115-AD21-8C75BC5BFE96}" type="slidenum">
              <a:rPr lang="cs-CZ" smtClean="0"/>
              <a:pPr>
                <a:defRPr/>
              </a:pPr>
              <a:t>61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1036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/>
          <a:lstStyle/>
          <a:p>
            <a:pPr marL="0" indent="0">
              <a:lnSpc>
                <a:spcPct val="93000"/>
              </a:lnSpc>
              <a:spcBef>
                <a:spcPts val="700"/>
              </a:spcBef>
              <a:buClr>
                <a:srgbClr val="002060"/>
              </a:buClr>
              <a:buSzPct val="100000"/>
              <a:buFont typeface="Arial" pitchFamily="34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cs-CZ" altLang="cs-CZ" sz="2400" b="0" dirty="0" smtClean="0">
                <a:solidFill>
                  <a:srgbClr val="000000"/>
                </a:solidFill>
                <a:latin typeface="+mn-lt"/>
              </a:rPr>
              <a:t>Výpravčí smí </a:t>
            </a:r>
            <a:r>
              <a:rPr lang="cs-CZ" altLang="cs-CZ" sz="2400" dirty="0" smtClean="0">
                <a:solidFill>
                  <a:srgbClr val="000000"/>
                </a:solidFill>
                <a:latin typeface="+mn-lt"/>
              </a:rPr>
              <a:t>uvolnit návěstní hradlo </a:t>
            </a:r>
            <a:r>
              <a:rPr lang="cs-CZ" altLang="cs-CZ" sz="2400" b="0" dirty="0" smtClean="0">
                <a:solidFill>
                  <a:srgbClr val="000000"/>
                </a:solidFill>
                <a:latin typeface="+mn-lt"/>
              </a:rPr>
              <a:t>vjezdového návěstidla až </a:t>
            </a:r>
            <a:r>
              <a:rPr lang="cs-CZ" altLang="cs-CZ" sz="2400" dirty="0" smtClean="0">
                <a:solidFill>
                  <a:srgbClr val="000000"/>
                </a:solidFill>
                <a:latin typeface="+mn-lt"/>
              </a:rPr>
              <a:t>po uzavření závěrů v</a:t>
            </a:r>
            <a:r>
              <a:rPr lang="cs-CZ" altLang="cs-CZ" sz="2400" b="0" dirty="0" smtClean="0">
                <a:solidFill>
                  <a:srgbClr val="000000"/>
                </a:solidFill>
                <a:latin typeface="+mn-lt"/>
              </a:rPr>
              <a:t>ýměn na odjezdové straně, tj. </a:t>
            </a:r>
            <a:r>
              <a:rPr lang="cs-CZ" altLang="cs-CZ" sz="2400" dirty="0" smtClean="0">
                <a:solidFill>
                  <a:srgbClr val="000000"/>
                </a:solidFill>
                <a:latin typeface="+mn-lt"/>
              </a:rPr>
              <a:t>po obdržení informace o zastavení rušícího posunu a ohlášení volnosti vlakové cesty pro vjezd tohoto vlaku.</a:t>
            </a:r>
          </a:p>
          <a:p>
            <a:pPr marL="0" indent="0">
              <a:lnSpc>
                <a:spcPct val="93000"/>
              </a:lnSpc>
              <a:spcBef>
                <a:spcPts val="700"/>
              </a:spcBef>
              <a:buClr>
                <a:srgbClr val="002060"/>
              </a:buClr>
              <a:buSzPct val="100000"/>
              <a:buFont typeface="Arial" pitchFamily="34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cs-CZ" altLang="cs-CZ" sz="2400" b="0" dirty="0" smtClean="0">
                <a:solidFill>
                  <a:schemeClr val="accent3"/>
                </a:solidFill>
                <a:latin typeface="+mn-lt"/>
              </a:rPr>
              <a:t>Výpravčí nemůže uvolnit návěstní hradlo vjezdového návěstidla, </a:t>
            </a:r>
            <a:r>
              <a:rPr lang="cs-CZ" altLang="cs-CZ" sz="2400" dirty="0" smtClean="0">
                <a:solidFill>
                  <a:schemeClr val="accent3"/>
                </a:solidFill>
                <a:latin typeface="+mn-lt"/>
              </a:rPr>
              <a:t>dokud nemá jistotu</a:t>
            </a:r>
            <a:r>
              <a:rPr lang="cs-CZ" altLang="cs-CZ" sz="2400" b="0" dirty="0" smtClean="0">
                <a:solidFill>
                  <a:schemeClr val="accent3"/>
                </a:solidFill>
                <a:latin typeface="+mn-lt"/>
              </a:rPr>
              <a:t>, </a:t>
            </a:r>
            <a:r>
              <a:rPr lang="cs-CZ" altLang="cs-CZ" sz="2200" b="0" dirty="0" smtClean="0">
                <a:solidFill>
                  <a:schemeClr val="accent3"/>
                </a:solidFill>
                <a:latin typeface="+mn-lt"/>
              </a:rPr>
              <a:t>že byl na odjezdovém zhlaví zastaven rušící posun (směrem na vjezdovou kolej) a případně i že vjezdová kolej v obvodu odpovědnosti výhybkáře odjezdového zhlaví volná (pokud do jeho obvodu zasahuje). </a:t>
            </a:r>
          </a:p>
          <a:p>
            <a:pPr marL="0" indent="0">
              <a:lnSpc>
                <a:spcPct val="93000"/>
              </a:lnSpc>
              <a:spcBef>
                <a:spcPts val="700"/>
              </a:spcBef>
              <a:buClr>
                <a:srgbClr val="002060"/>
              </a:buClr>
              <a:buSzPct val="100000"/>
              <a:buFont typeface="Arial" pitchFamily="34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cs-CZ" altLang="cs-CZ" sz="3200" dirty="0" smtClean="0">
                <a:solidFill>
                  <a:srgbClr val="FF3300"/>
                </a:solidFill>
                <a:latin typeface="+mn-lt"/>
              </a:rPr>
              <a:t>To mu výhybkář oznámí uzavřením závěru výměn.</a:t>
            </a:r>
          </a:p>
          <a:p>
            <a:pPr>
              <a:lnSpc>
                <a:spcPct val="93000"/>
              </a:lnSpc>
              <a:spcBef>
                <a:spcPts val="700"/>
              </a:spcBef>
              <a:buClr>
                <a:srgbClr val="002060"/>
              </a:buClr>
              <a:buSzPct val="100000"/>
              <a:buFont typeface="Arial" pitchFamily="34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cs-CZ" altLang="cs-CZ" sz="2800" dirty="0" smtClean="0">
              <a:solidFill>
                <a:srgbClr val="0000CC"/>
              </a:solidFill>
              <a:latin typeface="+mn-lt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>
          <a:xfrm>
            <a:off x="251520" y="6328618"/>
            <a:ext cx="5606364" cy="360363"/>
          </a:xfrm>
        </p:spPr>
        <p:txBody>
          <a:bodyPr/>
          <a:lstStyle/>
          <a:p>
            <a:pPr eaLnBrk="1" hangingPunct="1"/>
            <a:endParaRPr lang="cs-CZ" dirty="0" smtClean="0">
              <a:latin typeface="Arial" charset="0"/>
              <a:cs typeface="Arial" charset="0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4"/>
          </p:nvPr>
        </p:nvSpPr>
        <p:spPr>
          <a:xfrm>
            <a:off x="338203" y="692473"/>
            <a:ext cx="8410261" cy="504279"/>
          </a:xfrm>
        </p:spPr>
        <p:txBody>
          <a:bodyPr/>
          <a:lstStyle/>
          <a:p>
            <a:pPr algn="l">
              <a:lnSpc>
                <a:spcPct val="93000"/>
              </a:lnSpc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400" b="1" dirty="0">
                <a:solidFill>
                  <a:schemeClr val="tx2"/>
                </a:solidFill>
                <a:latin typeface="+mj-lt"/>
              </a:rPr>
              <a:t>Příprava vlakové cesty - elektromechanika</a:t>
            </a:r>
            <a:endParaRPr lang="en-GB" altLang="cs-CZ" sz="2400" b="1" dirty="0">
              <a:solidFill>
                <a:schemeClr val="tx2"/>
              </a:solidFill>
              <a:latin typeface="+mj-lt"/>
            </a:endParaRPr>
          </a:p>
          <a:p>
            <a:r>
              <a:rPr lang="cs-CZ" altLang="cs-CZ" dirty="0" smtClean="0"/>
              <a:t/>
            </a:r>
            <a:br>
              <a:rPr lang="cs-CZ" altLang="cs-CZ" dirty="0" smtClean="0"/>
            </a:b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6ACA1DB8-D73E-4115-AD21-8C75BC5BFE96}" type="slidenum">
              <a:rPr lang="cs-CZ" smtClean="0"/>
              <a:pPr>
                <a:defRPr/>
              </a:pPr>
              <a:t>62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64569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/>
          <a:lstStyle/>
          <a:p>
            <a:pPr marL="0" indent="0">
              <a:lnSpc>
                <a:spcPct val="93000"/>
              </a:lnSpc>
              <a:spcBef>
                <a:spcPts val="700"/>
              </a:spcBef>
              <a:buClr>
                <a:srgbClr val="002060"/>
              </a:buClr>
              <a:buSzPct val="10000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cs-CZ" altLang="cs-CZ" sz="3000" dirty="0" smtClean="0">
                <a:solidFill>
                  <a:srgbClr val="000000"/>
                </a:solidFill>
                <a:latin typeface="+mn-lt"/>
              </a:rPr>
              <a:t>Za</a:t>
            </a:r>
            <a:r>
              <a:rPr lang="cs-CZ" altLang="cs-CZ" sz="3000" dirty="0" smtClean="0">
                <a:solidFill>
                  <a:srgbClr val="0000CC"/>
                </a:solidFill>
                <a:latin typeface="+mn-lt"/>
              </a:rPr>
              <a:t> </a:t>
            </a:r>
            <a:r>
              <a:rPr lang="cs-CZ" altLang="cs-CZ" sz="3000" dirty="0" smtClean="0">
                <a:solidFill>
                  <a:srgbClr val="FF3300"/>
                </a:solidFill>
                <a:latin typeface="+mn-lt"/>
              </a:rPr>
              <a:t>provedení </a:t>
            </a:r>
            <a:r>
              <a:rPr lang="cs-CZ" altLang="cs-CZ" sz="3000" dirty="0" smtClean="0">
                <a:solidFill>
                  <a:srgbClr val="000000"/>
                </a:solidFill>
                <a:latin typeface="+mn-lt"/>
              </a:rPr>
              <a:t>přípravy vlakové cesty v přiděleném obvodu odpovědnosti a </a:t>
            </a:r>
            <a:endParaRPr lang="cs-CZ" altLang="cs-CZ" sz="3000" dirty="0" smtClean="0">
              <a:solidFill>
                <a:srgbClr val="000000"/>
              </a:solidFill>
              <a:latin typeface="+mn-lt"/>
            </a:endParaRPr>
          </a:p>
          <a:p>
            <a:pPr marL="0" indent="0">
              <a:lnSpc>
                <a:spcPct val="93000"/>
              </a:lnSpc>
              <a:spcBef>
                <a:spcPts val="700"/>
              </a:spcBef>
              <a:buClr>
                <a:srgbClr val="002060"/>
              </a:buClr>
              <a:buSzPct val="10000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cs-CZ" altLang="cs-CZ" sz="3000" dirty="0">
              <a:solidFill>
                <a:srgbClr val="0000CC"/>
              </a:solidFill>
              <a:latin typeface="+mn-lt"/>
            </a:endParaRPr>
          </a:p>
          <a:p>
            <a:pPr marL="0" indent="0">
              <a:lnSpc>
                <a:spcPct val="93000"/>
              </a:lnSpc>
              <a:spcBef>
                <a:spcPts val="700"/>
              </a:spcBef>
              <a:buClr>
                <a:srgbClr val="002060"/>
              </a:buClr>
              <a:buSzPct val="10000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cs-CZ" altLang="cs-CZ" sz="3000" dirty="0" smtClean="0">
                <a:solidFill>
                  <a:srgbClr val="000000"/>
                </a:solidFill>
                <a:latin typeface="+mn-lt"/>
              </a:rPr>
              <a:t>za </a:t>
            </a:r>
            <a:r>
              <a:rPr lang="cs-CZ" altLang="cs-CZ" sz="3000" dirty="0" smtClean="0">
                <a:solidFill>
                  <a:srgbClr val="FF3300"/>
                </a:solidFill>
                <a:latin typeface="+mn-lt"/>
              </a:rPr>
              <a:t>podání předepsaného hlášení</a:t>
            </a:r>
            <a:r>
              <a:rPr lang="cs-CZ" altLang="cs-CZ" sz="3000" dirty="0" smtClean="0">
                <a:solidFill>
                  <a:srgbClr val="0000CC"/>
                </a:solidFill>
                <a:latin typeface="+mn-lt"/>
              </a:rPr>
              <a:t> </a:t>
            </a:r>
            <a:r>
              <a:rPr lang="cs-CZ" altLang="cs-CZ" sz="3000" dirty="0" smtClean="0">
                <a:solidFill>
                  <a:srgbClr val="000000"/>
                </a:solidFill>
                <a:latin typeface="+mn-lt"/>
              </a:rPr>
              <a:t>o provedení přípravy vlakové cesty </a:t>
            </a:r>
            <a:endParaRPr lang="cs-CZ" altLang="cs-CZ" sz="3000" dirty="0" smtClean="0">
              <a:solidFill>
                <a:srgbClr val="000000"/>
              </a:solidFill>
              <a:latin typeface="+mn-lt"/>
            </a:endParaRPr>
          </a:p>
          <a:p>
            <a:pPr marL="0" indent="0">
              <a:lnSpc>
                <a:spcPct val="93000"/>
              </a:lnSpc>
              <a:spcBef>
                <a:spcPts val="700"/>
              </a:spcBef>
              <a:buClr>
                <a:srgbClr val="002060"/>
              </a:buClr>
              <a:buSzPct val="10000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cs-CZ" altLang="cs-CZ" sz="3000" dirty="0" smtClean="0">
              <a:solidFill>
                <a:srgbClr val="0000CC"/>
              </a:solidFill>
              <a:latin typeface="+mn-lt"/>
            </a:endParaRPr>
          </a:p>
          <a:p>
            <a:pPr marL="0" indent="0">
              <a:lnSpc>
                <a:spcPct val="93000"/>
              </a:lnSpc>
              <a:spcBef>
                <a:spcPts val="700"/>
              </a:spcBef>
              <a:buClr>
                <a:srgbClr val="002060"/>
              </a:buClr>
              <a:buSzPct val="10000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cs-CZ" altLang="cs-CZ" sz="3000" u="sng" dirty="0" smtClean="0">
                <a:solidFill>
                  <a:srgbClr val="FF3300"/>
                </a:solidFill>
                <a:latin typeface="+mn-lt"/>
              </a:rPr>
              <a:t>odpovídá zaměstnanec, jemuž byl dotčený obvod odpovědnosti přidělen.</a:t>
            </a:r>
            <a:endParaRPr lang="en-GB" altLang="cs-CZ" sz="3000" u="sng" dirty="0" smtClean="0">
              <a:solidFill>
                <a:srgbClr val="FF3300"/>
              </a:solidFill>
              <a:latin typeface="+mn-lt"/>
            </a:endParaRPr>
          </a:p>
          <a:p>
            <a:pPr>
              <a:lnSpc>
                <a:spcPct val="93000"/>
              </a:lnSpc>
              <a:spcBef>
                <a:spcPts val="700"/>
              </a:spcBef>
              <a:buClr>
                <a:srgbClr val="002060"/>
              </a:buClr>
              <a:buSzPct val="100000"/>
              <a:buFont typeface="Arial" pitchFamily="34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en-GB" altLang="cs-CZ" sz="3000" dirty="0" smtClean="0">
              <a:solidFill>
                <a:srgbClr val="FF3300"/>
              </a:solidFill>
              <a:latin typeface="+mn-lt"/>
            </a:endParaRPr>
          </a:p>
          <a:p>
            <a:pPr>
              <a:lnSpc>
                <a:spcPct val="93000"/>
              </a:lnSpc>
              <a:spcBef>
                <a:spcPts val="700"/>
              </a:spcBef>
              <a:buClr>
                <a:srgbClr val="002060"/>
              </a:buClr>
              <a:buSzPct val="100000"/>
              <a:buFont typeface="Arial" pitchFamily="34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cs-CZ" altLang="cs-CZ" sz="3000" dirty="0" smtClean="0">
              <a:solidFill>
                <a:srgbClr val="0000CC"/>
              </a:solidFill>
              <a:latin typeface="+mn-lt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>
          <a:xfrm>
            <a:off x="251520" y="6328618"/>
            <a:ext cx="5606364" cy="360363"/>
          </a:xfrm>
        </p:spPr>
        <p:txBody>
          <a:bodyPr/>
          <a:lstStyle/>
          <a:p>
            <a:pPr eaLnBrk="1" hangingPunct="1"/>
            <a:endParaRPr lang="cs-CZ" dirty="0" smtClean="0">
              <a:latin typeface="Arial" charset="0"/>
              <a:cs typeface="Arial" charset="0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4"/>
          </p:nvPr>
        </p:nvSpPr>
        <p:spPr>
          <a:xfrm>
            <a:off x="350729" y="692473"/>
            <a:ext cx="8397735" cy="504279"/>
          </a:xfrm>
        </p:spPr>
        <p:txBody>
          <a:bodyPr/>
          <a:lstStyle/>
          <a:p>
            <a:pPr algn="l">
              <a:lnSpc>
                <a:spcPct val="93000"/>
              </a:lnSpc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400" b="1" dirty="0">
                <a:solidFill>
                  <a:schemeClr val="tx2"/>
                </a:solidFill>
                <a:latin typeface="+mj-lt"/>
              </a:rPr>
              <a:t>Provedení přípravy vlakové cesty</a:t>
            </a:r>
            <a:endParaRPr lang="en-GB" altLang="cs-CZ" sz="2400" b="1" dirty="0">
              <a:solidFill>
                <a:schemeClr val="tx2"/>
              </a:solidFill>
              <a:latin typeface="+mj-lt"/>
            </a:endParaRPr>
          </a:p>
          <a:p>
            <a:r>
              <a:rPr lang="cs-CZ" altLang="cs-CZ" dirty="0" smtClean="0"/>
              <a:t/>
            </a:r>
            <a:br>
              <a:rPr lang="cs-CZ" altLang="cs-CZ" dirty="0" smtClean="0"/>
            </a:b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6ACA1DB8-D73E-4115-AD21-8C75BC5BFE96}" type="slidenum">
              <a:rPr lang="cs-CZ" smtClean="0"/>
              <a:pPr>
                <a:defRPr/>
              </a:pPr>
              <a:t>63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1107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/>
          <a:lstStyle/>
          <a:p>
            <a:pPr marL="0" indent="0">
              <a:lnSpc>
                <a:spcPct val="93000"/>
              </a:lnSpc>
              <a:spcBef>
                <a:spcPts val="700"/>
              </a:spcBef>
              <a:buClr>
                <a:srgbClr val="002060"/>
              </a:buClr>
              <a:buSzPct val="100000"/>
              <a:buFont typeface="Arial" pitchFamily="34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cs-CZ" altLang="cs-CZ" sz="2200" b="0" dirty="0" smtClean="0">
                <a:solidFill>
                  <a:schemeClr val="accent3"/>
                </a:solidFill>
                <a:latin typeface="+mn-lt"/>
              </a:rPr>
              <a:t>V</a:t>
            </a:r>
            <a:r>
              <a:rPr lang="en-GB" altLang="cs-CZ" sz="2200" b="0" dirty="0" smtClean="0">
                <a:solidFill>
                  <a:schemeClr val="accent3"/>
                </a:solidFill>
                <a:latin typeface="+mn-lt"/>
              </a:rPr>
              <a:t>e </a:t>
            </a:r>
            <a:r>
              <a:rPr lang="en-GB" altLang="cs-CZ" sz="2200" b="0" dirty="0" err="1" smtClean="0">
                <a:solidFill>
                  <a:schemeClr val="accent3"/>
                </a:solidFill>
                <a:latin typeface="+mn-lt"/>
              </a:rPr>
              <a:t>stanicích</a:t>
            </a:r>
            <a:r>
              <a:rPr lang="en-GB" altLang="cs-CZ" sz="2200" b="0" dirty="0" smtClean="0">
                <a:solidFill>
                  <a:schemeClr val="accent3"/>
                </a:solidFill>
                <a:latin typeface="+mn-lt"/>
              </a:rPr>
              <a:t> se </a:t>
            </a:r>
            <a:r>
              <a:rPr lang="en-GB" altLang="cs-CZ" sz="2200" b="0" dirty="0" err="1" smtClean="0">
                <a:solidFill>
                  <a:schemeClr val="accent3"/>
                </a:solidFill>
                <a:latin typeface="+mn-lt"/>
              </a:rPr>
              <a:t>staničním</a:t>
            </a:r>
            <a:r>
              <a:rPr lang="en-GB" altLang="cs-CZ" sz="2200" b="0" dirty="0" smtClean="0">
                <a:solidFill>
                  <a:schemeClr val="accent3"/>
                </a:solidFill>
                <a:latin typeface="+mn-lt"/>
              </a:rPr>
              <a:t> </a:t>
            </a:r>
            <a:r>
              <a:rPr lang="en-GB" altLang="cs-CZ" sz="2200" b="0" dirty="0" err="1" smtClean="0">
                <a:solidFill>
                  <a:schemeClr val="accent3"/>
                </a:solidFill>
                <a:latin typeface="+mn-lt"/>
              </a:rPr>
              <a:t>zabezpečovacím</a:t>
            </a:r>
            <a:r>
              <a:rPr lang="en-GB" altLang="cs-CZ" sz="2200" b="0" dirty="0" smtClean="0">
                <a:solidFill>
                  <a:schemeClr val="accent3"/>
                </a:solidFill>
                <a:latin typeface="+mn-lt"/>
              </a:rPr>
              <a:t> </a:t>
            </a:r>
            <a:r>
              <a:rPr lang="en-GB" altLang="cs-CZ" sz="2200" b="0" dirty="0" err="1" smtClean="0">
                <a:solidFill>
                  <a:schemeClr val="accent3"/>
                </a:solidFill>
                <a:latin typeface="+mn-lt"/>
              </a:rPr>
              <a:t>zařízením</a:t>
            </a:r>
            <a:r>
              <a:rPr lang="en-GB" altLang="cs-CZ" sz="2200" b="0" dirty="0" smtClean="0">
                <a:solidFill>
                  <a:schemeClr val="accent3"/>
                </a:solidFill>
                <a:latin typeface="+mn-lt"/>
              </a:rPr>
              <a:t> </a:t>
            </a:r>
            <a:r>
              <a:rPr lang="en-GB" altLang="cs-CZ" sz="2200" b="0" dirty="0" err="1" smtClean="0">
                <a:solidFill>
                  <a:schemeClr val="accent3"/>
                </a:solidFill>
                <a:latin typeface="+mn-lt"/>
              </a:rPr>
              <a:t>bez</a:t>
            </a:r>
            <a:r>
              <a:rPr lang="en-GB" altLang="cs-CZ" sz="2200" b="0" dirty="0" smtClean="0">
                <a:solidFill>
                  <a:schemeClr val="accent3"/>
                </a:solidFill>
                <a:latin typeface="+mn-lt"/>
              </a:rPr>
              <a:t> </a:t>
            </a:r>
            <a:r>
              <a:rPr lang="en-GB" altLang="cs-CZ" sz="2200" b="0" dirty="0" err="1" smtClean="0">
                <a:solidFill>
                  <a:schemeClr val="accent3"/>
                </a:solidFill>
                <a:latin typeface="+mn-lt"/>
              </a:rPr>
              <a:t>kontroly</a:t>
            </a:r>
            <a:r>
              <a:rPr lang="en-GB" altLang="cs-CZ" sz="2200" b="0" dirty="0" smtClean="0">
                <a:solidFill>
                  <a:schemeClr val="accent3"/>
                </a:solidFill>
                <a:latin typeface="+mn-lt"/>
              </a:rPr>
              <a:t> </a:t>
            </a:r>
            <a:r>
              <a:rPr lang="en-GB" altLang="cs-CZ" sz="2200" b="0" dirty="0" err="1" smtClean="0">
                <a:solidFill>
                  <a:schemeClr val="accent3"/>
                </a:solidFill>
                <a:latin typeface="+mn-lt"/>
              </a:rPr>
              <a:t>volnosti</a:t>
            </a:r>
            <a:r>
              <a:rPr lang="en-GB" altLang="cs-CZ" sz="2200" b="0" dirty="0" smtClean="0">
                <a:solidFill>
                  <a:schemeClr val="accent3"/>
                </a:solidFill>
                <a:latin typeface="+mn-lt"/>
              </a:rPr>
              <a:t> </a:t>
            </a:r>
            <a:r>
              <a:rPr lang="en-GB" altLang="cs-CZ" sz="2200" b="0" dirty="0" err="1" smtClean="0">
                <a:solidFill>
                  <a:schemeClr val="accent3"/>
                </a:solidFill>
                <a:latin typeface="+mn-lt"/>
              </a:rPr>
              <a:t>vlakové</a:t>
            </a:r>
            <a:r>
              <a:rPr lang="en-GB" altLang="cs-CZ" sz="2200" b="0" dirty="0" smtClean="0">
                <a:solidFill>
                  <a:schemeClr val="accent3"/>
                </a:solidFill>
                <a:latin typeface="+mn-lt"/>
              </a:rPr>
              <a:t> </a:t>
            </a:r>
            <a:r>
              <a:rPr lang="en-GB" altLang="cs-CZ" sz="2200" b="0" dirty="0" err="1" smtClean="0">
                <a:solidFill>
                  <a:schemeClr val="accent3"/>
                </a:solidFill>
                <a:latin typeface="+mn-lt"/>
              </a:rPr>
              <a:t>cesty</a:t>
            </a:r>
            <a:r>
              <a:rPr lang="en-GB" altLang="cs-CZ" sz="2200" b="0" dirty="0" smtClean="0">
                <a:solidFill>
                  <a:schemeClr val="accent3"/>
                </a:solidFill>
                <a:latin typeface="+mn-lt"/>
              </a:rPr>
              <a:t> </a:t>
            </a:r>
            <a:r>
              <a:rPr lang="en-GB" altLang="cs-CZ" sz="2200" b="0" dirty="0" err="1" smtClean="0">
                <a:solidFill>
                  <a:schemeClr val="accent3"/>
                </a:solidFill>
                <a:latin typeface="+mn-lt"/>
              </a:rPr>
              <a:t>hlásí</a:t>
            </a:r>
            <a:r>
              <a:rPr lang="en-GB" altLang="cs-CZ" sz="2200" b="0" dirty="0" smtClean="0">
                <a:solidFill>
                  <a:schemeClr val="accent3"/>
                </a:solidFill>
                <a:latin typeface="+mn-lt"/>
              </a:rPr>
              <a:t> </a:t>
            </a:r>
            <a:r>
              <a:rPr lang="en-GB" altLang="cs-CZ" sz="2200" b="0" dirty="0" err="1" smtClean="0">
                <a:solidFill>
                  <a:schemeClr val="accent3"/>
                </a:solidFill>
                <a:latin typeface="+mn-lt"/>
              </a:rPr>
              <a:t>zaměstnanci</a:t>
            </a:r>
            <a:r>
              <a:rPr lang="en-GB" altLang="cs-CZ" sz="2200" b="0" dirty="0" smtClean="0">
                <a:solidFill>
                  <a:schemeClr val="accent3"/>
                </a:solidFill>
                <a:latin typeface="+mn-lt"/>
              </a:rPr>
              <a:t> </a:t>
            </a:r>
            <a:r>
              <a:rPr lang="en-GB" altLang="cs-CZ" sz="2200" b="0" dirty="0" err="1" smtClean="0">
                <a:solidFill>
                  <a:schemeClr val="accent3"/>
                </a:solidFill>
                <a:latin typeface="+mn-lt"/>
              </a:rPr>
              <a:t>provedení</a:t>
            </a:r>
            <a:r>
              <a:rPr lang="en-GB" altLang="cs-CZ" sz="2200" b="0" dirty="0" smtClean="0">
                <a:solidFill>
                  <a:schemeClr val="accent3"/>
                </a:solidFill>
                <a:latin typeface="+mn-lt"/>
              </a:rPr>
              <a:t> </a:t>
            </a:r>
            <a:r>
              <a:rPr lang="en-GB" altLang="cs-CZ" sz="2200" b="0" dirty="0" err="1" smtClean="0">
                <a:solidFill>
                  <a:schemeClr val="accent3"/>
                </a:solidFill>
                <a:latin typeface="+mn-lt"/>
              </a:rPr>
              <a:t>přípravy</a:t>
            </a:r>
            <a:r>
              <a:rPr lang="en-GB" altLang="cs-CZ" sz="2200" b="0" dirty="0" smtClean="0">
                <a:solidFill>
                  <a:schemeClr val="accent3"/>
                </a:solidFill>
                <a:latin typeface="+mn-lt"/>
              </a:rPr>
              <a:t> </a:t>
            </a:r>
            <a:r>
              <a:rPr lang="en-GB" altLang="cs-CZ" sz="2200" b="0" dirty="0" err="1" smtClean="0">
                <a:solidFill>
                  <a:schemeClr val="accent3"/>
                </a:solidFill>
                <a:latin typeface="+mn-lt"/>
              </a:rPr>
              <a:t>vlakové</a:t>
            </a:r>
            <a:r>
              <a:rPr lang="en-GB" altLang="cs-CZ" sz="2200" b="0" dirty="0" smtClean="0">
                <a:solidFill>
                  <a:schemeClr val="accent3"/>
                </a:solidFill>
                <a:latin typeface="+mn-lt"/>
              </a:rPr>
              <a:t> </a:t>
            </a:r>
            <a:r>
              <a:rPr lang="en-GB" altLang="cs-CZ" sz="2200" b="0" dirty="0" err="1" smtClean="0">
                <a:solidFill>
                  <a:schemeClr val="accent3"/>
                </a:solidFill>
                <a:latin typeface="+mn-lt"/>
              </a:rPr>
              <a:t>cesty</a:t>
            </a:r>
            <a:r>
              <a:rPr lang="en-GB" altLang="cs-CZ" sz="2200" b="0" dirty="0" smtClean="0">
                <a:solidFill>
                  <a:schemeClr val="accent3"/>
                </a:solidFill>
                <a:latin typeface="+mn-lt"/>
              </a:rPr>
              <a:t> </a:t>
            </a:r>
            <a:r>
              <a:rPr lang="en-GB" altLang="cs-CZ" sz="2200" b="0" dirty="0" err="1" smtClean="0">
                <a:solidFill>
                  <a:schemeClr val="accent3"/>
                </a:solidFill>
                <a:latin typeface="+mn-lt"/>
              </a:rPr>
              <a:t>obsluhou</a:t>
            </a:r>
            <a:r>
              <a:rPr lang="en-GB" altLang="cs-CZ" sz="2200" b="0" dirty="0" smtClean="0">
                <a:solidFill>
                  <a:schemeClr val="accent3"/>
                </a:solidFill>
                <a:latin typeface="+mn-lt"/>
              </a:rPr>
              <a:t> </a:t>
            </a:r>
            <a:r>
              <a:rPr lang="en-GB" altLang="cs-CZ" sz="2200" b="0" dirty="0" err="1" smtClean="0">
                <a:solidFill>
                  <a:schemeClr val="accent3"/>
                </a:solidFill>
                <a:latin typeface="+mn-lt"/>
              </a:rPr>
              <a:t>zabezpečovacího</a:t>
            </a:r>
            <a:r>
              <a:rPr lang="en-GB" altLang="cs-CZ" sz="2200" b="0" dirty="0" smtClean="0">
                <a:solidFill>
                  <a:schemeClr val="accent3"/>
                </a:solidFill>
                <a:latin typeface="+mn-lt"/>
              </a:rPr>
              <a:t> </a:t>
            </a:r>
            <a:r>
              <a:rPr lang="en-GB" altLang="cs-CZ" sz="2200" b="0" dirty="0" err="1" smtClean="0">
                <a:solidFill>
                  <a:schemeClr val="accent3"/>
                </a:solidFill>
                <a:latin typeface="+mn-lt"/>
              </a:rPr>
              <a:t>zařízení</a:t>
            </a:r>
            <a:endParaRPr lang="en-GB" altLang="cs-CZ" sz="2200" b="0" dirty="0" smtClean="0">
              <a:solidFill>
                <a:schemeClr val="accent3"/>
              </a:solidFill>
              <a:latin typeface="+mn-lt"/>
            </a:endParaRPr>
          </a:p>
          <a:p>
            <a:pPr marL="0" lvl="1">
              <a:lnSpc>
                <a:spcPct val="93000"/>
              </a:lnSpc>
              <a:spcBef>
                <a:spcPts val="700"/>
              </a:spcBef>
              <a:buClr>
                <a:srgbClr val="002060"/>
              </a:buClr>
              <a:buSzPct val="100000"/>
              <a:buFont typeface="StarSymbol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GB" altLang="cs-CZ" sz="2600" dirty="0" err="1" smtClean="0">
                <a:solidFill>
                  <a:srgbClr val="FF3300"/>
                </a:solidFill>
                <a:latin typeface="+mn-lt"/>
              </a:rPr>
              <a:t>pokud</a:t>
            </a:r>
            <a:r>
              <a:rPr lang="en-GB" altLang="cs-CZ" sz="2600" dirty="0" smtClean="0">
                <a:solidFill>
                  <a:srgbClr val="FF3300"/>
                </a:solidFill>
                <a:latin typeface="+mn-lt"/>
              </a:rPr>
              <a:t> </a:t>
            </a:r>
            <a:r>
              <a:rPr lang="en-GB" altLang="cs-CZ" sz="2600" dirty="0" smtClean="0">
                <a:solidFill>
                  <a:srgbClr val="FF3300"/>
                </a:solidFill>
                <a:latin typeface="+mn-lt"/>
              </a:rPr>
              <a:t>je </a:t>
            </a:r>
            <a:r>
              <a:rPr lang="en-GB" altLang="cs-CZ" sz="2600" dirty="0" err="1" smtClean="0">
                <a:solidFill>
                  <a:srgbClr val="FF3300"/>
                </a:solidFill>
                <a:latin typeface="+mn-lt"/>
              </a:rPr>
              <a:t>zastaven</a:t>
            </a:r>
            <a:r>
              <a:rPr lang="en-GB" altLang="cs-CZ" sz="2600" dirty="0" smtClean="0">
                <a:solidFill>
                  <a:srgbClr val="FF3300"/>
                </a:solidFill>
                <a:latin typeface="+mn-lt"/>
              </a:rPr>
              <a:t> </a:t>
            </a:r>
            <a:r>
              <a:rPr lang="en-GB" altLang="cs-CZ" sz="2600" dirty="0" err="1" smtClean="0">
                <a:solidFill>
                  <a:srgbClr val="FF3300"/>
                </a:solidFill>
                <a:latin typeface="+mn-lt"/>
              </a:rPr>
              <a:t>rušící</a:t>
            </a:r>
            <a:r>
              <a:rPr lang="en-GB" altLang="cs-CZ" sz="2600" dirty="0" smtClean="0">
                <a:solidFill>
                  <a:srgbClr val="FF3300"/>
                </a:solidFill>
                <a:latin typeface="+mn-lt"/>
              </a:rPr>
              <a:t> </a:t>
            </a:r>
            <a:r>
              <a:rPr lang="en-GB" altLang="cs-CZ" sz="2600" dirty="0" err="1" smtClean="0">
                <a:solidFill>
                  <a:srgbClr val="FF3300"/>
                </a:solidFill>
                <a:latin typeface="+mn-lt"/>
              </a:rPr>
              <a:t>posun</a:t>
            </a:r>
            <a:r>
              <a:rPr lang="en-GB" altLang="cs-CZ" sz="2600" dirty="0" smtClean="0">
                <a:solidFill>
                  <a:srgbClr val="FF3300"/>
                </a:solidFill>
                <a:latin typeface="+mn-lt"/>
              </a:rPr>
              <a:t> a </a:t>
            </a:r>
            <a:r>
              <a:rPr lang="en-GB" altLang="cs-CZ" sz="2600" dirty="0" err="1" smtClean="0">
                <a:solidFill>
                  <a:srgbClr val="FF3300"/>
                </a:solidFill>
                <a:latin typeface="+mn-lt"/>
              </a:rPr>
              <a:t>vlaková</a:t>
            </a:r>
            <a:r>
              <a:rPr lang="en-GB" altLang="cs-CZ" sz="2600" dirty="0" smtClean="0">
                <a:solidFill>
                  <a:srgbClr val="FF3300"/>
                </a:solidFill>
                <a:latin typeface="+mn-lt"/>
              </a:rPr>
              <a:t> </a:t>
            </a:r>
            <a:br>
              <a:rPr lang="en-GB" altLang="cs-CZ" sz="2600" dirty="0" smtClean="0">
                <a:solidFill>
                  <a:srgbClr val="FF3300"/>
                </a:solidFill>
                <a:latin typeface="+mn-lt"/>
              </a:rPr>
            </a:br>
            <a:r>
              <a:rPr lang="en-GB" altLang="cs-CZ" sz="2600" dirty="0" err="1" smtClean="0">
                <a:solidFill>
                  <a:srgbClr val="FF3300"/>
                </a:solidFill>
                <a:latin typeface="+mn-lt"/>
              </a:rPr>
              <a:t>cesta</a:t>
            </a:r>
            <a:r>
              <a:rPr lang="en-GB" altLang="cs-CZ" sz="2600" dirty="0" smtClean="0">
                <a:solidFill>
                  <a:srgbClr val="FF3300"/>
                </a:solidFill>
                <a:latin typeface="+mn-lt"/>
              </a:rPr>
              <a:t> </a:t>
            </a:r>
            <a:r>
              <a:rPr lang="en-GB" altLang="cs-CZ" sz="2600" dirty="0" smtClean="0">
                <a:solidFill>
                  <a:srgbClr val="FF3300"/>
                </a:solidFill>
                <a:latin typeface="+mn-lt"/>
              </a:rPr>
              <a:t>je </a:t>
            </a:r>
            <a:r>
              <a:rPr lang="en-GB" altLang="cs-CZ" sz="2600" dirty="0" err="1" smtClean="0">
                <a:solidFill>
                  <a:srgbClr val="FF3300"/>
                </a:solidFill>
                <a:latin typeface="+mn-lt"/>
              </a:rPr>
              <a:t>postavená</a:t>
            </a:r>
            <a:r>
              <a:rPr lang="en-GB" altLang="cs-CZ" sz="2600" dirty="0" smtClean="0">
                <a:solidFill>
                  <a:srgbClr val="FF3300"/>
                </a:solidFill>
                <a:latin typeface="+mn-lt"/>
              </a:rPr>
              <a:t> a </a:t>
            </a:r>
            <a:r>
              <a:rPr lang="en-GB" altLang="cs-CZ" sz="2600" dirty="0" err="1" smtClean="0">
                <a:solidFill>
                  <a:srgbClr val="FF3300"/>
                </a:solidFill>
                <a:latin typeface="+mn-lt"/>
              </a:rPr>
              <a:t>volná</a:t>
            </a:r>
            <a:endParaRPr lang="en-GB" altLang="cs-CZ" sz="2600" dirty="0" smtClean="0">
              <a:solidFill>
                <a:srgbClr val="002060"/>
              </a:solidFill>
              <a:latin typeface="+mn-lt"/>
            </a:endParaRPr>
          </a:p>
          <a:p>
            <a:pPr>
              <a:lnSpc>
                <a:spcPct val="93000"/>
              </a:lnSpc>
              <a:spcBef>
                <a:spcPts val="700"/>
              </a:spcBef>
              <a:buClr>
                <a:srgbClr val="002060"/>
              </a:buClr>
              <a:buSzPct val="100000"/>
              <a:buFont typeface="Arial" pitchFamily="34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en-GB" altLang="cs-CZ" sz="3600" dirty="0" smtClean="0">
              <a:solidFill>
                <a:srgbClr val="FF3300"/>
              </a:solidFill>
            </a:endParaRPr>
          </a:p>
          <a:p>
            <a:pPr>
              <a:lnSpc>
                <a:spcPct val="93000"/>
              </a:lnSpc>
              <a:spcBef>
                <a:spcPts val="700"/>
              </a:spcBef>
              <a:buClr>
                <a:srgbClr val="002060"/>
              </a:buClr>
              <a:buSzPct val="100000"/>
              <a:buFont typeface="Arial" pitchFamily="34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cs-CZ" altLang="cs-CZ" sz="2800" dirty="0" smtClean="0">
              <a:solidFill>
                <a:srgbClr val="0000CC"/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>
          <a:xfrm>
            <a:off x="251520" y="6328618"/>
            <a:ext cx="5606364" cy="360363"/>
          </a:xfrm>
        </p:spPr>
        <p:txBody>
          <a:bodyPr/>
          <a:lstStyle/>
          <a:p>
            <a:pPr eaLnBrk="1" hangingPunct="1"/>
            <a:endParaRPr lang="cs-CZ" dirty="0" smtClean="0">
              <a:latin typeface="Arial" charset="0"/>
              <a:cs typeface="Arial" charset="0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4"/>
          </p:nvPr>
        </p:nvSpPr>
        <p:spPr>
          <a:xfrm>
            <a:off x="413359" y="692473"/>
            <a:ext cx="8335105" cy="504279"/>
          </a:xfrm>
        </p:spPr>
        <p:txBody>
          <a:bodyPr/>
          <a:lstStyle/>
          <a:p>
            <a:pPr algn="l">
              <a:lnSpc>
                <a:spcPct val="93000"/>
              </a:lnSpc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400" b="1" dirty="0">
                <a:solidFill>
                  <a:schemeClr val="tx2"/>
                </a:solidFill>
                <a:latin typeface="+mj-lt"/>
              </a:rPr>
              <a:t>Hlášení o provedení přípravy …..</a:t>
            </a:r>
            <a:endParaRPr lang="en-GB" altLang="cs-CZ" sz="2400" b="1" dirty="0">
              <a:solidFill>
                <a:schemeClr val="tx2"/>
              </a:solidFill>
              <a:latin typeface="+mj-lt"/>
            </a:endParaRPr>
          </a:p>
          <a:p>
            <a:r>
              <a:rPr lang="cs-CZ" altLang="cs-CZ" dirty="0" smtClean="0"/>
              <a:t/>
            </a:r>
            <a:br>
              <a:rPr lang="cs-CZ" altLang="cs-CZ" dirty="0" smtClean="0"/>
            </a:b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6ACA1DB8-D73E-4115-AD21-8C75BC5BFE96}" type="slidenum">
              <a:rPr lang="cs-CZ" smtClean="0"/>
              <a:pPr>
                <a:defRPr/>
              </a:pPr>
              <a:t>64</a:t>
            </a:fld>
            <a:endParaRPr lang="cs-CZ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3429000"/>
            <a:ext cx="3803650" cy="28527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5884" y="4929198"/>
            <a:ext cx="4952296" cy="1010406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360">
            <a:solidFill>
              <a:srgbClr val="00B050"/>
            </a:solidFill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3000"/>
              </a:lnSpc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cs-CZ" sz="3200" b="1" dirty="0" err="1">
                <a:solidFill>
                  <a:srgbClr val="008000"/>
                </a:solidFill>
              </a:rPr>
              <a:t>Signalista</a:t>
            </a:r>
            <a:endParaRPr lang="cs-CZ" altLang="cs-CZ" sz="3200" b="1" dirty="0">
              <a:solidFill>
                <a:srgbClr val="008000"/>
              </a:solidFill>
            </a:endParaRPr>
          </a:p>
          <a:p>
            <a:pPr algn="ctr">
              <a:lnSpc>
                <a:spcPct val="93000"/>
              </a:lnSpc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cs-CZ" sz="3200" b="1" dirty="0">
                <a:solidFill>
                  <a:srgbClr val="008000"/>
                </a:solidFill>
              </a:rPr>
              <a:t> </a:t>
            </a:r>
            <a:r>
              <a:rPr lang="en-GB" altLang="cs-CZ" sz="3200" b="1" dirty="0" err="1">
                <a:solidFill>
                  <a:srgbClr val="008000"/>
                </a:solidFill>
              </a:rPr>
              <a:t>uzavře</a:t>
            </a:r>
            <a:r>
              <a:rPr lang="en-GB" altLang="cs-CZ" sz="3200" b="1" dirty="0">
                <a:solidFill>
                  <a:srgbClr val="008000"/>
                </a:solidFill>
              </a:rPr>
              <a:t> </a:t>
            </a:r>
            <a:r>
              <a:rPr lang="en-GB" altLang="cs-CZ" sz="3200" b="1" dirty="0" err="1">
                <a:solidFill>
                  <a:srgbClr val="008000"/>
                </a:solidFill>
              </a:rPr>
              <a:t>závěr</a:t>
            </a:r>
            <a:r>
              <a:rPr lang="en-GB" altLang="cs-CZ" sz="3200" b="1" dirty="0">
                <a:solidFill>
                  <a:srgbClr val="008000"/>
                </a:solidFill>
              </a:rPr>
              <a:t> </a:t>
            </a:r>
            <a:r>
              <a:rPr lang="en-GB" altLang="cs-CZ" sz="3200" b="1" dirty="0" err="1">
                <a:solidFill>
                  <a:srgbClr val="008000"/>
                </a:solidFill>
              </a:rPr>
              <a:t>výměn</a:t>
            </a:r>
            <a:endParaRPr lang="en-GB" altLang="cs-CZ" sz="3200" b="1" dirty="0">
              <a:solidFill>
                <a:srgbClr val="008000"/>
              </a:solidFill>
            </a:endParaRPr>
          </a:p>
        </p:txBody>
      </p:sp>
      <p:cxnSp>
        <p:nvCxnSpPr>
          <p:cNvPr id="8" name="AutoShape 5"/>
          <p:cNvCxnSpPr>
            <a:cxnSpLocks noChangeShapeType="1"/>
          </p:cNvCxnSpPr>
          <p:nvPr/>
        </p:nvCxnSpPr>
        <p:spPr bwMode="auto">
          <a:xfrm flipV="1">
            <a:off x="4000496" y="4572009"/>
            <a:ext cx="3571879" cy="785817"/>
          </a:xfrm>
          <a:prstGeom prst="straightConnector1">
            <a:avLst/>
          </a:prstGeom>
          <a:noFill/>
          <a:ln w="76320">
            <a:solidFill>
              <a:srgbClr val="FF0000"/>
            </a:solidFill>
            <a:miter lim="800000"/>
            <a:headEnd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73876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Line 2"/>
          <p:cNvSpPr>
            <a:spLocks noChangeShapeType="1"/>
          </p:cNvSpPr>
          <p:nvPr/>
        </p:nvSpPr>
        <p:spPr bwMode="auto">
          <a:xfrm>
            <a:off x="403225" y="1808163"/>
            <a:ext cx="8572500" cy="1587"/>
          </a:xfrm>
          <a:prstGeom prst="line">
            <a:avLst/>
          </a:prstGeom>
          <a:noFill/>
          <a:ln w="57240">
            <a:solidFill>
              <a:srgbClr val="00206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63491" name="Line 3"/>
          <p:cNvSpPr>
            <a:spLocks noChangeShapeType="1"/>
          </p:cNvSpPr>
          <p:nvPr/>
        </p:nvSpPr>
        <p:spPr bwMode="auto">
          <a:xfrm flipV="1">
            <a:off x="2403475" y="1235075"/>
            <a:ext cx="1071563" cy="574675"/>
          </a:xfrm>
          <a:prstGeom prst="line">
            <a:avLst/>
          </a:prstGeom>
          <a:noFill/>
          <a:ln w="28440">
            <a:solidFill>
              <a:srgbClr val="00206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63492" name="Line 4"/>
          <p:cNvSpPr>
            <a:spLocks noChangeShapeType="1"/>
          </p:cNvSpPr>
          <p:nvPr/>
        </p:nvSpPr>
        <p:spPr bwMode="auto">
          <a:xfrm>
            <a:off x="3475038" y="1236663"/>
            <a:ext cx="2714625" cy="1587"/>
          </a:xfrm>
          <a:prstGeom prst="line">
            <a:avLst/>
          </a:prstGeom>
          <a:noFill/>
          <a:ln w="28440">
            <a:solidFill>
              <a:srgbClr val="00206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63493" name="Line 5"/>
          <p:cNvSpPr>
            <a:spLocks noChangeShapeType="1"/>
          </p:cNvSpPr>
          <p:nvPr/>
        </p:nvSpPr>
        <p:spPr bwMode="auto">
          <a:xfrm>
            <a:off x="6189663" y="1236663"/>
            <a:ext cx="1000125" cy="571500"/>
          </a:xfrm>
          <a:prstGeom prst="line">
            <a:avLst/>
          </a:prstGeom>
          <a:noFill/>
          <a:ln w="28440">
            <a:solidFill>
              <a:srgbClr val="00206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63494" name="Freeform 6"/>
          <p:cNvSpPr>
            <a:spLocks noChangeArrowheads="1"/>
          </p:cNvSpPr>
          <p:nvPr/>
        </p:nvSpPr>
        <p:spPr bwMode="auto">
          <a:xfrm>
            <a:off x="1189038" y="2093913"/>
            <a:ext cx="428625" cy="68262"/>
          </a:xfrm>
          <a:custGeom>
            <a:avLst/>
            <a:gdLst>
              <a:gd name="T0" fmla="*/ 56814 w 428625"/>
              <a:gd name="T1" fmla="*/ 26103 h 68262"/>
              <a:gd name="T2" fmla="*/ 371811 w 428625"/>
              <a:gd name="T3" fmla="*/ 26103 h 68262"/>
              <a:gd name="T4" fmla="*/ 371811 w 428625"/>
              <a:gd name="T5" fmla="*/ 42159 h 68262"/>
              <a:gd name="T6" fmla="*/ 56814 w 428625"/>
              <a:gd name="T7" fmla="*/ 42159 h 68262"/>
              <a:gd name="T8" fmla="*/ 56814 w 428625"/>
              <a:gd name="T9" fmla="*/ 26103 h 682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8625"/>
              <a:gd name="T16" fmla="*/ 0 h 68262"/>
              <a:gd name="T17" fmla="*/ 428625 w 428625"/>
              <a:gd name="T18" fmla="*/ 68262 h 6826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8625" h="68262">
                <a:moveTo>
                  <a:pt x="56814" y="26103"/>
                </a:moveTo>
                <a:lnTo>
                  <a:pt x="371811" y="26103"/>
                </a:lnTo>
                <a:lnTo>
                  <a:pt x="371811" y="42159"/>
                </a:lnTo>
                <a:lnTo>
                  <a:pt x="56814" y="42159"/>
                </a:lnTo>
                <a:lnTo>
                  <a:pt x="56814" y="26103"/>
                </a:lnTo>
                <a:close/>
              </a:path>
            </a:pathLst>
          </a:custGeom>
          <a:solidFill>
            <a:srgbClr val="4F81BD"/>
          </a:solidFill>
          <a:ln w="25560">
            <a:solidFill>
              <a:srgbClr val="385D8A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63495" name="AutoShape 7"/>
          <p:cNvSpPr>
            <a:spLocks noChangeArrowheads="1"/>
          </p:cNvSpPr>
          <p:nvPr/>
        </p:nvSpPr>
        <p:spPr bwMode="auto">
          <a:xfrm>
            <a:off x="1546225" y="2022475"/>
            <a:ext cx="214313" cy="206375"/>
          </a:xfrm>
          <a:prstGeom prst="flowChartConnector">
            <a:avLst/>
          </a:prstGeom>
          <a:solidFill>
            <a:srgbClr val="FF0000"/>
          </a:solidFill>
          <a:ln w="25560">
            <a:solidFill>
              <a:srgbClr val="385D8A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StarSymbol"/>
              <a:buNone/>
            </a:pPr>
            <a:endParaRPr lang="cs-CZ" altLang="cs-CZ"/>
          </a:p>
        </p:txBody>
      </p:sp>
      <p:sp>
        <p:nvSpPr>
          <p:cNvPr id="63496" name="Freeform 8"/>
          <p:cNvSpPr>
            <a:spLocks noChangeArrowheads="1"/>
          </p:cNvSpPr>
          <p:nvPr/>
        </p:nvSpPr>
        <p:spPr bwMode="auto">
          <a:xfrm>
            <a:off x="5867400" y="1484313"/>
            <a:ext cx="428625" cy="69850"/>
          </a:xfrm>
          <a:custGeom>
            <a:avLst/>
            <a:gdLst>
              <a:gd name="T0" fmla="*/ 56814 w 428625"/>
              <a:gd name="T1" fmla="*/ 26711 h 69850"/>
              <a:gd name="T2" fmla="*/ 371811 w 428625"/>
              <a:gd name="T3" fmla="*/ 26711 h 69850"/>
              <a:gd name="T4" fmla="*/ 371811 w 428625"/>
              <a:gd name="T5" fmla="*/ 43139 h 69850"/>
              <a:gd name="T6" fmla="*/ 56814 w 428625"/>
              <a:gd name="T7" fmla="*/ 43139 h 69850"/>
              <a:gd name="T8" fmla="*/ 56814 w 428625"/>
              <a:gd name="T9" fmla="*/ 26711 h 698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8625"/>
              <a:gd name="T16" fmla="*/ 0 h 69850"/>
              <a:gd name="T17" fmla="*/ 428625 w 428625"/>
              <a:gd name="T18" fmla="*/ 69850 h 698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8625" h="69850">
                <a:moveTo>
                  <a:pt x="56814" y="26711"/>
                </a:moveTo>
                <a:lnTo>
                  <a:pt x="371811" y="26711"/>
                </a:lnTo>
                <a:lnTo>
                  <a:pt x="371811" y="43139"/>
                </a:lnTo>
                <a:lnTo>
                  <a:pt x="56814" y="43139"/>
                </a:lnTo>
                <a:lnTo>
                  <a:pt x="56814" y="26711"/>
                </a:lnTo>
                <a:close/>
              </a:path>
            </a:pathLst>
          </a:custGeom>
          <a:solidFill>
            <a:srgbClr val="4F81BD"/>
          </a:solidFill>
          <a:ln w="25560">
            <a:solidFill>
              <a:srgbClr val="385D8A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63497" name="AutoShape 9"/>
          <p:cNvSpPr>
            <a:spLocks noChangeArrowheads="1"/>
          </p:cNvSpPr>
          <p:nvPr/>
        </p:nvSpPr>
        <p:spPr bwMode="auto">
          <a:xfrm>
            <a:off x="6227763" y="1412875"/>
            <a:ext cx="214312" cy="206375"/>
          </a:xfrm>
          <a:prstGeom prst="flowChartConnector">
            <a:avLst/>
          </a:prstGeom>
          <a:solidFill>
            <a:srgbClr val="FF0000"/>
          </a:solidFill>
          <a:ln w="25560">
            <a:solidFill>
              <a:srgbClr val="385D8A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StarSymbol"/>
              <a:buNone/>
            </a:pPr>
            <a:endParaRPr lang="cs-CZ" altLang="cs-CZ"/>
          </a:p>
        </p:txBody>
      </p:sp>
      <p:sp>
        <p:nvSpPr>
          <p:cNvPr id="63498" name="Freeform 10"/>
          <p:cNvSpPr>
            <a:spLocks noChangeArrowheads="1"/>
          </p:cNvSpPr>
          <p:nvPr/>
        </p:nvSpPr>
        <p:spPr bwMode="auto">
          <a:xfrm>
            <a:off x="6332538" y="2093913"/>
            <a:ext cx="428625" cy="68262"/>
          </a:xfrm>
          <a:custGeom>
            <a:avLst/>
            <a:gdLst>
              <a:gd name="T0" fmla="*/ 56814 w 428625"/>
              <a:gd name="T1" fmla="*/ 26103 h 68262"/>
              <a:gd name="T2" fmla="*/ 371811 w 428625"/>
              <a:gd name="T3" fmla="*/ 26103 h 68262"/>
              <a:gd name="T4" fmla="*/ 371811 w 428625"/>
              <a:gd name="T5" fmla="*/ 42159 h 68262"/>
              <a:gd name="T6" fmla="*/ 56814 w 428625"/>
              <a:gd name="T7" fmla="*/ 42159 h 68262"/>
              <a:gd name="T8" fmla="*/ 56814 w 428625"/>
              <a:gd name="T9" fmla="*/ 26103 h 682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8625"/>
              <a:gd name="T16" fmla="*/ 0 h 68262"/>
              <a:gd name="T17" fmla="*/ 428625 w 428625"/>
              <a:gd name="T18" fmla="*/ 68262 h 6826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8625" h="68262">
                <a:moveTo>
                  <a:pt x="56814" y="26103"/>
                </a:moveTo>
                <a:lnTo>
                  <a:pt x="371811" y="26103"/>
                </a:lnTo>
                <a:lnTo>
                  <a:pt x="371811" y="42159"/>
                </a:lnTo>
                <a:lnTo>
                  <a:pt x="56814" y="42159"/>
                </a:lnTo>
                <a:lnTo>
                  <a:pt x="56814" y="26103"/>
                </a:lnTo>
                <a:close/>
              </a:path>
            </a:pathLst>
          </a:custGeom>
          <a:solidFill>
            <a:srgbClr val="4F81BD"/>
          </a:solidFill>
          <a:ln w="25560">
            <a:solidFill>
              <a:srgbClr val="385D8A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63499" name="AutoShape 11"/>
          <p:cNvSpPr>
            <a:spLocks noChangeArrowheads="1"/>
          </p:cNvSpPr>
          <p:nvPr/>
        </p:nvSpPr>
        <p:spPr bwMode="auto">
          <a:xfrm>
            <a:off x="6689725" y="2022475"/>
            <a:ext cx="214313" cy="206375"/>
          </a:xfrm>
          <a:prstGeom prst="flowChartConnector">
            <a:avLst/>
          </a:prstGeom>
          <a:solidFill>
            <a:srgbClr val="FF0000"/>
          </a:solidFill>
          <a:ln w="25560">
            <a:solidFill>
              <a:srgbClr val="385D8A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StarSymbol"/>
              <a:buNone/>
            </a:pPr>
            <a:endParaRPr lang="cs-CZ" altLang="cs-CZ"/>
          </a:p>
        </p:txBody>
      </p:sp>
      <p:sp>
        <p:nvSpPr>
          <p:cNvPr id="63500" name="AutoShape 12"/>
          <p:cNvSpPr>
            <a:spLocks noChangeArrowheads="1"/>
          </p:cNvSpPr>
          <p:nvPr/>
        </p:nvSpPr>
        <p:spPr bwMode="auto">
          <a:xfrm rot="10140000">
            <a:off x="7708900" y="1470025"/>
            <a:ext cx="214313" cy="206375"/>
          </a:xfrm>
          <a:prstGeom prst="flowChartConnector">
            <a:avLst/>
          </a:prstGeom>
          <a:solidFill>
            <a:srgbClr val="FF0000"/>
          </a:solidFill>
          <a:ln w="25560">
            <a:solidFill>
              <a:srgbClr val="385D8A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StarSymbol"/>
              <a:buNone/>
            </a:pPr>
            <a:endParaRPr lang="cs-CZ" altLang="cs-CZ"/>
          </a:p>
        </p:txBody>
      </p:sp>
      <p:sp>
        <p:nvSpPr>
          <p:cNvPr id="63501" name="Freeform 13"/>
          <p:cNvSpPr>
            <a:spLocks noChangeArrowheads="1"/>
          </p:cNvSpPr>
          <p:nvPr/>
        </p:nvSpPr>
        <p:spPr bwMode="auto">
          <a:xfrm>
            <a:off x="7832725" y="1522413"/>
            <a:ext cx="428625" cy="68262"/>
          </a:xfrm>
          <a:custGeom>
            <a:avLst/>
            <a:gdLst>
              <a:gd name="T0" fmla="*/ 56814 w 428625"/>
              <a:gd name="T1" fmla="*/ 26103 h 68262"/>
              <a:gd name="T2" fmla="*/ 371811 w 428625"/>
              <a:gd name="T3" fmla="*/ 26103 h 68262"/>
              <a:gd name="T4" fmla="*/ 371811 w 428625"/>
              <a:gd name="T5" fmla="*/ 42159 h 68262"/>
              <a:gd name="T6" fmla="*/ 56814 w 428625"/>
              <a:gd name="T7" fmla="*/ 42159 h 68262"/>
              <a:gd name="T8" fmla="*/ 56814 w 428625"/>
              <a:gd name="T9" fmla="*/ 26103 h 682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8625"/>
              <a:gd name="T16" fmla="*/ 0 h 68262"/>
              <a:gd name="T17" fmla="*/ 428625 w 428625"/>
              <a:gd name="T18" fmla="*/ 68262 h 6826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8625" h="68262">
                <a:moveTo>
                  <a:pt x="56814" y="26103"/>
                </a:moveTo>
                <a:lnTo>
                  <a:pt x="371811" y="26103"/>
                </a:lnTo>
                <a:lnTo>
                  <a:pt x="371811" y="42159"/>
                </a:lnTo>
                <a:lnTo>
                  <a:pt x="56814" y="42159"/>
                </a:lnTo>
                <a:lnTo>
                  <a:pt x="56814" y="26103"/>
                </a:lnTo>
                <a:close/>
              </a:path>
            </a:pathLst>
          </a:custGeom>
          <a:solidFill>
            <a:srgbClr val="4F81BD"/>
          </a:solidFill>
          <a:ln w="25560">
            <a:solidFill>
              <a:srgbClr val="385D8A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63502" name="AutoShape 14"/>
          <p:cNvSpPr>
            <a:spLocks noChangeArrowheads="1"/>
          </p:cNvSpPr>
          <p:nvPr/>
        </p:nvSpPr>
        <p:spPr bwMode="auto">
          <a:xfrm flipV="1">
            <a:off x="1260475" y="1924050"/>
            <a:ext cx="5000625" cy="4445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33CC"/>
          </a:solidFill>
          <a:ln w="76320">
            <a:solidFill>
              <a:srgbClr val="FF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StarSymbol"/>
              <a:buNone/>
            </a:pPr>
            <a:endParaRPr lang="cs-CZ" altLang="cs-CZ"/>
          </a:p>
        </p:txBody>
      </p:sp>
      <p:sp>
        <p:nvSpPr>
          <p:cNvPr id="63503" name="AutoShape 15"/>
          <p:cNvSpPr>
            <a:spLocks noChangeArrowheads="1"/>
          </p:cNvSpPr>
          <p:nvPr/>
        </p:nvSpPr>
        <p:spPr bwMode="auto">
          <a:xfrm rot="10140000">
            <a:off x="3079750" y="927100"/>
            <a:ext cx="214313" cy="206375"/>
          </a:xfrm>
          <a:prstGeom prst="flowChartConnector">
            <a:avLst/>
          </a:prstGeom>
          <a:solidFill>
            <a:srgbClr val="FF0000"/>
          </a:solidFill>
          <a:ln w="25560">
            <a:solidFill>
              <a:srgbClr val="385D8A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StarSymbol"/>
              <a:buNone/>
            </a:pPr>
            <a:endParaRPr lang="cs-CZ" altLang="cs-CZ"/>
          </a:p>
        </p:txBody>
      </p:sp>
      <p:sp>
        <p:nvSpPr>
          <p:cNvPr id="63504" name="Freeform 16"/>
          <p:cNvSpPr>
            <a:spLocks noChangeArrowheads="1"/>
          </p:cNvSpPr>
          <p:nvPr/>
        </p:nvSpPr>
        <p:spPr bwMode="auto">
          <a:xfrm>
            <a:off x="3203575" y="981075"/>
            <a:ext cx="428625" cy="68263"/>
          </a:xfrm>
          <a:custGeom>
            <a:avLst/>
            <a:gdLst>
              <a:gd name="T0" fmla="*/ 56814 w 428625"/>
              <a:gd name="T1" fmla="*/ 26104 h 68263"/>
              <a:gd name="T2" fmla="*/ 371811 w 428625"/>
              <a:gd name="T3" fmla="*/ 26104 h 68263"/>
              <a:gd name="T4" fmla="*/ 371811 w 428625"/>
              <a:gd name="T5" fmla="*/ 42159 h 68263"/>
              <a:gd name="T6" fmla="*/ 56814 w 428625"/>
              <a:gd name="T7" fmla="*/ 42159 h 68263"/>
              <a:gd name="T8" fmla="*/ 56814 w 428625"/>
              <a:gd name="T9" fmla="*/ 26104 h 682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8625"/>
              <a:gd name="T16" fmla="*/ 0 h 68263"/>
              <a:gd name="T17" fmla="*/ 428625 w 428625"/>
              <a:gd name="T18" fmla="*/ 68263 h 6826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8625" h="68263">
                <a:moveTo>
                  <a:pt x="56814" y="26104"/>
                </a:moveTo>
                <a:lnTo>
                  <a:pt x="371811" y="26104"/>
                </a:lnTo>
                <a:lnTo>
                  <a:pt x="371811" y="42159"/>
                </a:lnTo>
                <a:lnTo>
                  <a:pt x="56814" y="42159"/>
                </a:lnTo>
                <a:lnTo>
                  <a:pt x="56814" y="26104"/>
                </a:lnTo>
                <a:close/>
              </a:path>
            </a:pathLst>
          </a:custGeom>
          <a:solidFill>
            <a:srgbClr val="4F81BD"/>
          </a:solidFill>
          <a:ln w="25560">
            <a:solidFill>
              <a:srgbClr val="385D8A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63505" name="AutoShape 17"/>
          <p:cNvSpPr>
            <a:spLocks noChangeArrowheads="1"/>
          </p:cNvSpPr>
          <p:nvPr/>
        </p:nvSpPr>
        <p:spPr bwMode="auto">
          <a:xfrm rot="10140000">
            <a:off x="3006725" y="1503363"/>
            <a:ext cx="214313" cy="206375"/>
          </a:xfrm>
          <a:prstGeom prst="flowChartConnector">
            <a:avLst/>
          </a:prstGeom>
          <a:solidFill>
            <a:srgbClr val="FF0000"/>
          </a:solidFill>
          <a:ln w="25560">
            <a:solidFill>
              <a:srgbClr val="385D8A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StarSymbol"/>
              <a:buNone/>
            </a:pPr>
            <a:endParaRPr lang="cs-CZ" altLang="cs-CZ"/>
          </a:p>
        </p:txBody>
      </p:sp>
      <p:sp>
        <p:nvSpPr>
          <p:cNvPr id="63506" name="Freeform 18"/>
          <p:cNvSpPr>
            <a:spLocks noChangeArrowheads="1"/>
          </p:cNvSpPr>
          <p:nvPr/>
        </p:nvSpPr>
        <p:spPr bwMode="auto">
          <a:xfrm>
            <a:off x="3132138" y="1557338"/>
            <a:ext cx="428625" cy="68262"/>
          </a:xfrm>
          <a:custGeom>
            <a:avLst/>
            <a:gdLst>
              <a:gd name="T0" fmla="*/ 56814 w 428625"/>
              <a:gd name="T1" fmla="*/ 26103 h 68262"/>
              <a:gd name="T2" fmla="*/ 371811 w 428625"/>
              <a:gd name="T3" fmla="*/ 26103 h 68262"/>
              <a:gd name="T4" fmla="*/ 371811 w 428625"/>
              <a:gd name="T5" fmla="*/ 42159 h 68262"/>
              <a:gd name="T6" fmla="*/ 56814 w 428625"/>
              <a:gd name="T7" fmla="*/ 42159 h 68262"/>
              <a:gd name="T8" fmla="*/ 56814 w 428625"/>
              <a:gd name="T9" fmla="*/ 26103 h 682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8625"/>
              <a:gd name="T16" fmla="*/ 0 h 68262"/>
              <a:gd name="T17" fmla="*/ 428625 w 428625"/>
              <a:gd name="T18" fmla="*/ 68262 h 6826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8625" h="68262">
                <a:moveTo>
                  <a:pt x="56814" y="26103"/>
                </a:moveTo>
                <a:lnTo>
                  <a:pt x="371811" y="26103"/>
                </a:lnTo>
                <a:lnTo>
                  <a:pt x="371811" y="42159"/>
                </a:lnTo>
                <a:lnTo>
                  <a:pt x="56814" y="42159"/>
                </a:lnTo>
                <a:lnTo>
                  <a:pt x="56814" y="26103"/>
                </a:lnTo>
                <a:close/>
              </a:path>
            </a:pathLst>
          </a:custGeom>
          <a:solidFill>
            <a:srgbClr val="4F81BD"/>
          </a:solidFill>
          <a:ln w="25560">
            <a:solidFill>
              <a:srgbClr val="385D8A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63507" name="AutoShape 19"/>
          <p:cNvSpPr>
            <a:spLocks noChangeArrowheads="1"/>
          </p:cNvSpPr>
          <p:nvPr/>
        </p:nvSpPr>
        <p:spPr bwMode="auto">
          <a:xfrm>
            <a:off x="474663" y="1379538"/>
            <a:ext cx="714375" cy="342900"/>
          </a:xfrm>
          <a:prstGeom prst="flowChartProcess">
            <a:avLst/>
          </a:prstGeom>
          <a:solidFill>
            <a:srgbClr val="4F81BD"/>
          </a:solidFill>
          <a:ln w="25560">
            <a:solidFill>
              <a:srgbClr val="385D8A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StarSymbol"/>
              <a:buNone/>
            </a:pPr>
            <a:endParaRPr lang="cs-CZ" altLang="cs-CZ"/>
          </a:p>
        </p:txBody>
      </p:sp>
      <p:sp>
        <p:nvSpPr>
          <p:cNvPr id="63508" name="AutoShape 20"/>
          <p:cNvSpPr>
            <a:spLocks noChangeArrowheads="1"/>
          </p:cNvSpPr>
          <p:nvPr/>
        </p:nvSpPr>
        <p:spPr bwMode="auto">
          <a:xfrm>
            <a:off x="903288" y="1093788"/>
            <a:ext cx="285750" cy="274637"/>
          </a:xfrm>
          <a:prstGeom prst="diamond">
            <a:avLst/>
          </a:prstGeom>
          <a:solidFill>
            <a:srgbClr val="4F81BD"/>
          </a:solidFill>
          <a:ln w="25560">
            <a:solidFill>
              <a:srgbClr val="385D8A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StarSymbol"/>
              <a:buNone/>
            </a:pPr>
            <a:endParaRPr lang="cs-CZ" altLang="cs-CZ"/>
          </a:p>
        </p:txBody>
      </p:sp>
      <p:sp>
        <p:nvSpPr>
          <p:cNvPr id="63509" name="Line 21"/>
          <p:cNvSpPr>
            <a:spLocks noChangeShapeType="1"/>
          </p:cNvSpPr>
          <p:nvPr/>
        </p:nvSpPr>
        <p:spPr bwMode="auto">
          <a:xfrm>
            <a:off x="46038" y="3536950"/>
            <a:ext cx="9144000" cy="1588"/>
          </a:xfrm>
          <a:prstGeom prst="line">
            <a:avLst/>
          </a:prstGeom>
          <a:noFill/>
          <a:ln w="9360">
            <a:solidFill>
              <a:srgbClr val="4A7EBB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63510" name="Line 22"/>
          <p:cNvSpPr>
            <a:spLocks noChangeShapeType="1"/>
          </p:cNvSpPr>
          <p:nvPr/>
        </p:nvSpPr>
        <p:spPr bwMode="auto">
          <a:xfrm>
            <a:off x="5770563" y="80963"/>
            <a:ext cx="1587" cy="3455987"/>
          </a:xfrm>
          <a:prstGeom prst="line">
            <a:avLst/>
          </a:prstGeom>
          <a:noFill/>
          <a:ln w="28440">
            <a:solidFill>
              <a:srgbClr val="0033CC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63511" name="Line 23"/>
          <p:cNvSpPr>
            <a:spLocks noChangeShapeType="1"/>
          </p:cNvSpPr>
          <p:nvPr/>
        </p:nvSpPr>
        <p:spPr bwMode="auto">
          <a:xfrm>
            <a:off x="3635375" y="0"/>
            <a:ext cx="1588" cy="3455988"/>
          </a:xfrm>
          <a:prstGeom prst="line">
            <a:avLst/>
          </a:prstGeom>
          <a:noFill/>
          <a:ln w="28440">
            <a:solidFill>
              <a:srgbClr val="0033CC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63512" name="Text Box 24"/>
          <p:cNvSpPr txBox="1">
            <a:spLocks noChangeArrowheads="1"/>
          </p:cNvSpPr>
          <p:nvPr/>
        </p:nvSpPr>
        <p:spPr bwMode="auto">
          <a:xfrm>
            <a:off x="866775" y="3178175"/>
            <a:ext cx="2270125" cy="350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r">
              <a:lnSpc>
                <a:spcPct val="93000"/>
              </a:lnSpc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cs-CZ" dirty="0" err="1">
                <a:solidFill>
                  <a:srgbClr val="000000"/>
                </a:solidFill>
              </a:rPr>
              <a:t>obvod</a:t>
            </a:r>
            <a:r>
              <a:rPr lang="en-GB" altLang="cs-CZ" dirty="0">
                <a:solidFill>
                  <a:srgbClr val="000000"/>
                </a:solidFill>
              </a:rPr>
              <a:t> </a:t>
            </a:r>
            <a:r>
              <a:rPr lang="en-GB" altLang="cs-CZ" dirty="0" err="1">
                <a:solidFill>
                  <a:srgbClr val="000000"/>
                </a:solidFill>
              </a:rPr>
              <a:t>signalisty</a:t>
            </a:r>
            <a:r>
              <a:rPr lang="en-GB" altLang="cs-CZ" dirty="0">
                <a:solidFill>
                  <a:srgbClr val="000000"/>
                </a:solidFill>
              </a:rPr>
              <a:t> St 1</a:t>
            </a:r>
          </a:p>
        </p:txBody>
      </p:sp>
      <p:sp>
        <p:nvSpPr>
          <p:cNvPr id="63513" name="Text Box 25"/>
          <p:cNvSpPr txBox="1">
            <a:spLocks noChangeArrowheads="1"/>
          </p:cNvSpPr>
          <p:nvPr/>
        </p:nvSpPr>
        <p:spPr bwMode="auto">
          <a:xfrm>
            <a:off x="3695700" y="3178175"/>
            <a:ext cx="1968500" cy="350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3000"/>
              </a:lnSpc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cs-CZ">
                <a:solidFill>
                  <a:srgbClr val="000000"/>
                </a:solidFill>
              </a:rPr>
              <a:t>obvod výpravčího</a:t>
            </a:r>
          </a:p>
        </p:txBody>
      </p:sp>
      <p:sp>
        <p:nvSpPr>
          <p:cNvPr id="63514" name="Text Box 26"/>
          <p:cNvSpPr txBox="1">
            <a:spLocks noChangeArrowheads="1"/>
          </p:cNvSpPr>
          <p:nvPr/>
        </p:nvSpPr>
        <p:spPr bwMode="auto">
          <a:xfrm>
            <a:off x="6002338" y="3178175"/>
            <a:ext cx="2270125" cy="350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3000"/>
              </a:lnSpc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cs-CZ">
                <a:solidFill>
                  <a:srgbClr val="000000"/>
                </a:solidFill>
              </a:rPr>
              <a:t>obvod signalisty St 2</a:t>
            </a:r>
          </a:p>
        </p:txBody>
      </p:sp>
      <p:sp>
        <p:nvSpPr>
          <p:cNvPr id="220187" name="Text Box 27"/>
          <p:cNvSpPr txBox="1">
            <a:spLocks noChangeArrowheads="1"/>
          </p:cNvSpPr>
          <p:nvPr/>
        </p:nvSpPr>
        <p:spPr bwMode="auto">
          <a:xfrm>
            <a:off x="258366" y="3781064"/>
            <a:ext cx="8627269" cy="2613473"/>
          </a:xfrm>
          <a:prstGeom prst="rect">
            <a:avLst/>
          </a:prstGeom>
          <a:solidFill>
            <a:srgbClr val="CCECFF"/>
          </a:solidFill>
          <a:ln w="9360">
            <a:solidFill>
              <a:srgbClr val="0033CC"/>
            </a:solidFill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93000"/>
              </a:lnSpc>
              <a:buClr>
                <a:srgbClr val="00206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</a:tabLst>
            </a:pPr>
            <a:r>
              <a:rPr lang="cs-CZ" altLang="cs-CZ" sz="2400" dirty="0" smtClean="0">
                <a:solidFill>
                  <a:srgbClr val="000000"/>
                </a:solidFill>
              </a:rPr>
              <a:t>Signalista </a:t>
            </a:r>
            <a:r>
              <a:rPr lang="cs-CZ" altLang="cs-CZ" sz="2400" dirty="0">
                <a:solidFill>
                  <a:srgbClr val="000000"/>
                </a:solidFill>
              </a:rPr>
              <a:t>St 1 bude hlásit volnost této vlakové cesty </a:t>
            </a:r>
          </a:p>
          <a:p>
            <a:pPr>
              <a:lnSpc>
                <a:spcPct val="93000"/>
              </a:lnSpc>
              <a:buClr>
                <a:srgbClr val="002060"/>
              </a:buClr>
              <a:buSzPct val="100000"/>
              <a:buFont typeface="Wingdings" pitchFamily="2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</a:tabLst>
            </a:pPr>
            <a:r>
              <a:rPr lang="cs-CZ" altLang="cs-CZ" sz="2400" dirty="0">
                <a:solidFill>
                  <a:srgbClr val="000000"/>
                </a:solidFill>
              </a:rPr>
              <a:t>obsluhou zabezpečovacího zařízení </a:t>
            </a:r>
          </a:p>
          <a:p>
            <a:pPr>
              <a:lnSpc>
                <a:spcPct val="93000"/>
              </a:lnSpc>
              <a:buClr>
                <a:srgbClr val="002060"/>
              </a:buClr>
              <a:buSzPct val="100000"/>
              <a:buFont typeface="Wingdings" pitchFamily="2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</a:tabLst>
            </a:pPr>
            <a:r>
              <a:rPr lang="cs-CZ" altLang="cs-CZ" sz="2800" b="1" dirty="0">
                <a:solidFill>
                  <a:srgbClr val="FF3300"/>
                </a:solidFill>
              </a:rPr>
              <a:t>- </a:t>
            </a:r>
            <a:r>
              <a:rPr lang="cs-CZ" altLang="cs-CZ" sz="2400" b="1" dirty="0">
                <a:solidFill>
                  <a:srgbClr val="FF3300"/>
                </a:solidFill>
              </a:rPr>
              <a:t>uzavře závěr výměn</a:t>
            </a:r>
          </a:p>
          <a:p>
            <a:pPr>
              <a:lnSpc>
                <a:spcPct val="93000"/>
              </a:lnSpc>
              <a:buClr>
                <a:srgbClr val="00206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</a:tabLst>
            </a:pPr>
            <a:r>
              <a:rPr lang="cs-CZ" altLang="cs-CZ" sz="2400" dirty="0">
                <a:solidFill>
                  <a:srgbClr val="000000"/>
                </a:solidFill>
              </a:rPr>
              <a:t>S</a:t>
            </a:r>
            <a:r>
              <a:rPr lang="cs-CZ" altLang="cs-CZ" sz="2400" dirty="0" smtClean="0">
                <a:solidFill>
                  <a:srgbClr val="000000"/>
                </a:solidFill>
              </a:rPr>
              <a:t>ignalista </a:t>
            </a:r>
            <a:r>
              <a:rPr lang="cs-CZ" altLang="cs-CZ" sz="2400" dirty="0">
                <a:solidFill>
                  <a:srgbClr val="000000"/>
                </a:solidFill>
              </a:rPr>
              <a:t>St 2 bude hlásit volnost této vlakové cesty </a:t>
            </a:r>
          </a:p>
          <a:p>
            <a:pPr>
              <a:lnSpc>
                <a:spcPct val="93000"/>
              </a:lnSpc>
              <a:buClr>
                <a:srgbClr val="002060"/>
              </a:buClr>
              <a:buSzPct val="100000"/>
              <a:buFont typeface="Wingdings" pitchFamily="2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</a:tabLst>
            </a:pPr>
            <a:r>
              <a:rPr lang="cs-CZ" altLang="cs-CZ" sz="2400" dirty="0">
                <a:solidFill>
                  <a:srgbClr val="000000"/>
                </a:solidFill>
              </a:rPr>
              <a:t>telefonicky, protože zasahuje do jeho obvodu, </a:t>
            </a:r>
          </a:p>
          <a:p>
            <a:pPr>
              <a:lnSpc>
                <a:spcPct val="93000"/>
              </a:lnSpc>
              <a:buClr>
                <a:srgbClr val="002060"/>
              </a:buClr>
              <a:buSzPct val="100000"/>
              <a:buFont typeface="Wingdings" pitchFamily="2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</a:tabLst>
            </a:pPr>
            <a:r>
              <a:rPr lang="cs-CZ" altLang="cs-CZ" sz="2400" dirty="0">
                <a:solidFill>
                  <a:srgbClr val="000000"/>
                </a:solidFill>
              </a:rPr>
              <a:t>ale neobsluhuje zabezpečovací zařízení</a:t>
            </a:r>
          </a:p>
          <a:p>
            <a:pPr>
              <a:lnSpc>
                <a:spcPct val="93000"/>
              </a:lnSpc>
              <a:buClr>
                <a:srgbClr val="002060"/>
              </a:buClr>
              <a:buSzPct val="100000"/>
              <a:buFont typeface="Wingdings" pitchFamily="2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</a:tabLst>
            </a:pPr>
            <a:r>
              <a:rPr lang="cs-CZ" altLang="cs-CZ" sz="2800" b="1" dirty="0">
                <a:solidFill>
                  <a:srgbClr val="FF3300"/>
                </a:solidFill>
              </a:rPr>
              <a:t>- </a:t>
            </a:r>
            <a:r>
              <a:rPr lang="cs-CZ" altLang="cs-CZ" sz="2400" b="1" dirty="0">
                <a:solidFill>
                  <a:srgbClr val="FF3300"/>
                </a:solidFill>
              </a:rPr>
              <a:t>neuzavírá závěr výměn</a:t>
            </a:r>
          </a:p>
        </p:txBody>
      </p:sp>
    </p:spTree>
    <p:extLst>
      <p:ext uri="{BB962C8B-B14F-4D97-AF65-F5344CB8AC3E}">
        <p14:creationId xmlns:p14="http://schemas.microsoft.com/office/powerpoint/2010/main" val="17653388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20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20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20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20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/>
          <a:lstStyle/>
          <a:p>
            <a:pPr marL="0" indent="0">
              <a:lnSpc>
                <a:spcPct val="93000"/>
              </a:lnSpc>
              <a:spcBef>
                <a:spcPts val="700"/>
              </a:spcBef>
              <a:buClr>
                <a:srgbClr val="002060"/>
              </a:buClr>
              <a:buSzPct val="10000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cs-CZ" altLang="cs-CZ" sz="3200" dirty="0" smtClean="0">
                <a:solidFill>
                  <a:schemeClr val="accent3"/>
                </a:solidFill>
                <a:latin typeface="+mn-lt"/>
              </a:rPr>
              <a:t>Výpravčí smí dovolit vjezd, odjezd nebo průjezd vlaku, </a:t>
            </a:r>
          </a:p>
          <a:p>
            <a:pPr marL="0" indent="0">
              <a:lnSpc>
                <a:spcPct val="93000"/>
              </a:lnSpc>
              <a:spcBef>
                <a:spcPts val="700"/>
              </a:spcBef>
              <a:buClr>
                <a:srgbClr val="002060"/>
              </a:buClr>
              <a:buSzPct val="10000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cs-CZ" altLang="cs-CZ" sz="3200" dirty="0" smtClean="0">
                <a:solidFill>
                  <a:srgbClr val="FF3300"/>
                </a:solidFill>
                <a:latin typeface="+mn-lt"/>
              </a:rPr>
              <a:t>až </a:t>
            </a:r>
            <a:r>
              <a:rPr lang="cs-CZ" altLang="cs-CZ" sz="3200" u="sng" dirty="0" smtClean="0">
                <a:solidFill>
                  <a:srgbClr val="FF3300"/>
                </a:solidFill>
                <a:latin typeface="+mn-lt"/>
              </a:rPr>
              <a:t>všichni</a:t>
            </a:r>
            <a:r>
              <a:rPr lang="cs-CZ" altLang="cs-CZ" sz="3200" dirty="0" smtClean="0">
                <a:solidFill>
                  <a:srgbClr val="FF3300"/>
                </a:solidFill>
                <a:latin typeface="+mn-lt"/>
              </a:rPr>
              <a:t> zaměstnanci zúčastnění na přípravě vlakové cesty </a:t>
            </a:r>
            <a:r>
              <a:rPr lang="cs-CZ" altLang="cs-CZ" sz="3200" u="sng" dirty="0" smtClean="0">
                <a:solidFill>
                  <a:srgbClr val="FF3300"/>
                </a:solidFill>
                <a:latin typeface="+mn-lt"/>
              </a:rPr>
              <a:t>ohlásí provedení přípravy</a:t>
            </a:r>
            <a:r>
              <a:rPr lang="cs-CZ" altLang="cs-CZ" sz="3200" dirty="0" smtClean="0">
                <a:solidFill>
                  <a:srgbClr val="FF3300"/>
                </a:solidFill>
                <a:latin typeface="+mn-lt"/>
              </a:rPr>
              <a:t> vlakové cesty,</a:t>
            </a:r>
            <a:r>
              <a:rPr lang="cs-CZ" altLang="cs-CZ" sz="3200" dirty="0" smtClean="0">
                <a:solidFill>
                  <a:srgbClr val="0000CC"/>
                </a:solidFill>
                <a:latin typeface="+mn-lt"/>
              </a:rPr>
              <a:t> </a:t>
            </a:r>
          </a:p>
          <a:p>
            <a:pPr marL="0" indent="0">
              <a:lnSpc>
                <a:spcPct val="93000"/>
              </a:lnSpc>
              <a:spcBef>
                <a:spcPts val="700"/>
              </a:spcBef>
              <a:buClr>
                <a:srgbClr val="002060"/>
              </a:buClr>
              <a:buSzPct val="10000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cs-CZ" altLang="cs-CZ" sz="3200" dirty="0" smtClean="0">
              <a:solidFill>
                <a:srgbClr val="0000CC"/>
              </a:solidFill>
              <a:latin typeface="+mn-lt"/>
            </a:endParaRPr>
          </a:p>
          <a:p>
            <a:pPr marL="0" indent="0">
              <a:lnSpc>
                <a:spcPct val="93000"/>
              </a:lnSpc>
              <a:spcBef>
                <a:spcPts val="700"/>
              </a:spcBef>
              <a:buClr>
                <a:srgbClr val="002060"/>
              </a:buClr>
              <a:buSzPct val="10000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cs-CZ" altLang="cs-CZ" sz="2800" dirty="0" smtClean="0">
                <a:solidFill>
                  <a:srgbClr val="000000"/>
                </a:solidFill>
                <a:latin typeface="+mn-lt"/>
              </a:rPr>
              <a:t>pokud splnění této podmínky není zajištěno činností zabezpečovacího zařízení.</a:t>
            </a:r>
          </a:p>
          <a:p>
            <a:pPr>
              <a:lnSpc>
                <a:spcPct val="93000"/>
              </a:lnSpc>
              <a:spcBef>
                <a:spcPts val="700"/>
              </a:spcBef>
              <a:buClr>
                <a:srgbClr val="002060"/>
              </a:buClr>
              <a:buSzPct val="100000"/>
              <a:buFont typeface="Arial" pitchFamily="34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en-GB" altLang="cs-CZ" sz="3600" dirty="0" smtClean="0">
              <a:solidFill>
                <a:srgbClr val="FF3300"/>
              </a:solidFill>
            </a:endParaRPr>
          </a:p>
          <a:p>
            <a:pPr>
              <a:lnSpc>
                <a:spcPct val="93000"/>
              </a:lnSpc>
              <a:spcBef>
                <a:spcPts val="700"/>
              </a:spcBef>
              <a:buClr>
                <a:srgbClr val="002060"/>
              </a:buClr>
              <a:buSzPct val="100000"/>
              <a:buFont typeface="Arial" pitchFamily="34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cs-CZ" altLang="cs-CZ" sz="2800" dirty="0" smtClean="0">
              <a:solidFill>
                <a:srgbClr val="0000CC"/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>
          <a:xfrm>
            <a:off x="251520" y="6328618"/>
            <a:ext cx="5606364" cy="360363"/>
          </a:xfrm>
        </p:spPr>
        <p:txBody>
          <a:bodyPr/>
          <a:lstStyle/>
          <a:p>
            <a:pPr eaLnBrk="1" hangingPunct="1"/>
            <a:endParaRPr lang="cs-CZ" dirty="0" smtClean="0">
              <a:latin typeface="Arial" charset="0"/>
              <a:cs typeface="Arial" charset="0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4"/>
          </p:nvPr>
        </p:nvSpPr>
        <p:spPr>
          <a:xfrm>
            <a:off x="438411" y="692473"/>
            <a:ext cx="8310053" cy="504279"/>
          </a:xfrm>
        </p:spPr>
        <p:txBody>
          <a:bodyPr/>
          <a:lstStyle/>
          <a:p>
            <a:pPr algn="l">
              <a:lnSpc>
                <a:spcPct val="93000"/>
              </a:lnSpc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400" b="1" dirty="0">
                <a:solidFill>
                  <a:schemeClr val="tx2"/>
                </a:solidFill>
                <a:latin typeface="+mj-lt"/>
              </a:rPr>
              <a:t>Telefonické hlášení</a:t>
            </a:r>
            <a:endParaRPr lang="en-GB" altLang="cs-CZ" sz="2400" b="1" dirty="0">
              <a:solidFill>
                <a:schemeClr val="tx2"/>
              </a:solidFill>
              <a:latin typeface="+mj-lt"/>
            </a:endParaRPr>
          </a:p>
          <a:p>
            <a:r>
              <a:rPr lang="cs-CZ" altLang="cs-CZ" dirty="0" smtClean="0"/>
              <a:t/>
            </a:r>
            <a:br>
              <a:rPr lang="cs-CZ" altLang="cs-CZ" dirty="0" smtClean="0"/>
            </a:b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6ACA1DB8-D73E-4115-AD21-8C75BC5BFE96}" type="slidenum">
              <a:rPr lang="cs-CZ" smtClean="0"/>
              <a:pPr>
                <a:defRPr/>
              </a:pPr>
              <a:t>66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2908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/>
          <a:lstStyle/>
          <a:p>
            <a:pPr marL="0" indent="0">
              <a:lnSpc>
                <a:spcPct val="93000"/>
              </a:lnSpc>
              <a:spcBef>
                <a:spcPts val="700"/>
              </a:spcBef>
              <a:buClr>
                <a:srgbClr val="002060"/>
              </a:buClr>
              <a:buSzPct val="100000"/>
              <a:buFont typeface="Arial" pitchFamily="34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cs-CZ" altLang="cs-CZ" sz="2800" b="0" dirty="0" smtClean="0">
                <a:solidFill>
                  <a:srgbClr val="000000"/>
                </a:solidFill>
                <a:latin typeface="+mn-lt"/>
              </a:rPr>
              <a:t>Obdobně smí výpravčí při zavedeném telefonickém hlášení o provedení přípravy vlakové cesty uvolnit hlavní návěstidlo (popř. přestavit jej do polohy dovolující jízdu), </a:t>
            </a:r>
          </a:p>
          <a:p>
            <a:pPr marL="0" indent="0">
              <a:lnSpc>
                <a:spcPct val="93000"/>
              </a:lnSpc>
              <a:spcBef>
                <a:spcPts val="700"/>
              </a:spcBef>
              <a:buClr>
                <a:srgbClr val="002060"/>
              </a:buClr>
              <a:buSzPct val="100000"/>
              <a:buFont typeface="Arial" pitchFamily="34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cs-CZ" altLang="cs-CZ" sz="2800" dirty="0" smtClean="0">
                <a:solidFill>
                  <a:srgbClr val="FF3300"/>
                </a:solidFill>
                <a:latin typeface="+mn-lt"/>
              </a:rPr>
              <a:t>až všichni zaměstnanci zúčastnění na přípravě vlakové cesty telefonicky ohlásí provedení přípravy vlakové cesty,</a:t>
            </a:r>
            <a:r>
              <a:rPr lang="cs-CZ" altLang="cs-CZ" sz="2800" dirty="0" smtClean="0">
                <a:solidFill>
                  <a:srgbClr val="0000CC"/>
                </a:solidFill>
                <a:latin typeface="+mn-lt"/>
              </a:rPr>
              <a:t> </a:t>
            </a:r>
          </a:p>
          <a:p>
            <a:pPr marL="0" indent="0">
              <a:lnSpc>
                <a:spcPct val="93000"/>
              </a:lnSpc>
              <a:spcBef>
                <a:spcPts val="700"/>
              </a:spcBef>
              <a:buClr>
                <a:srgbClr val="002060"/>
              </a:buClr>
              <a:buSzPct val="100000"/>
              <a:buFont typeface="Arial" pitchFamily="34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cs-CZ" altLang="cs-CZ" sz="2800" dirty="0" smtClean="0">
                <a:solidFill>
                  <a:srgbClr val="000000"/>
                </a:solidFill>
                <a:latin typeface="+mn-lt"/>
              </a:rPr>
              <a:t>i když lze zabezpečovací zařízení obsluhovat</a:t>
            </a:r>
            <a:r>
              <a:rPr lang="cs-CZ" altLang="cs-CZ" sz="3600" dirty="0" smtClean="0">
                <a:solidFill>
                  <a:srgbClr val="000000"/>
                </a:solidFill>
                <a:latin typeface="+mn-lt"/>
              </a:rPr>
              <a:t>.</a:t>
            </a:r>
            <a:endParaRPr lang="en-GB" altLang="cs-CZ" sz="3600" dirty="0" smtClean="0">
              <a:solidFill>
                <a:srgbClr val="000000"/>
              </a:solidFill>
              <a:latin typeface="+mn-lt"/>
            </a:endParaRPr>
          </a:p>
          <a:p>
            <a:pPr>
              <a:lnSpc>
                <a:spcPct val="93000"/>
              </a:lnSpc>
              <a:spcBef>
                <a:spcPts val="700"/>
              </a:spcBef>
              <a:buClr>
                <a:srgbClr val="002060"/>
              </a:buClr>
              <a:buSzPct val="100000"/>
              <a:buFont typeface="Arial" pitchFamily="34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cs-CZ" altLang="cs-CZ" sz="2800" dirty="0" smtClean="0">
              <a:solidFill>
                <a:srgbClr val="0000CC"/>
              </a:solidFill>
              <a:latin typeface="+mn-lt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>
          <a:xfrm>
            <a:off x="251520" y="6328618"/>
            <a:ext cx="5606364" cy="360363"/>
          </a:xfrm>
        </p:spPr>
        <p:txBody>
          <a:bodyPr/>
          <a:lstStyle/>
          <a:p>
            <a:pPr eaLnBrk="1" hangingPunct="1"/>
            <a:endParaRPr lang="cs-CZ" dirty="0" smtClean="0">
              <a:latin typeface="Arial" charset="0"/>
              <a:cs typeface="Arial" charset="0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4"/>
          </p:nvPr>
        </p:nvSpPr>
        <p:spPr>
          <a:xfrm>
            <a:off x="413359" y="692473"/>
            <a:ext cx="8335105" cy="504279"/>
          </a:xfrm>
        </p:spPr>
        <p:txBody>
          <a:bodyPr/>
          <a:lstStyle/>
          <a:p>
            <a:pPr algn="l">
              <a:lnSpc>
                <a:spcPct val="93000"/>
              </a:lnSpc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400" b="1" dirty="0">
                <a:solidFill>
                  <a:schemeClr val="tx2"/>
                </a:solidFill>
                <a:latin typeface="+mj-lt"/>
              </a:rPr>
              <a:t>Telefonické hlášení</a:t>
            </a:r>
            <a:endParaRPr lang="en-GB" altLang="cs-CZ" sz="2400" b="1" dirty="0">
              <a:solidFill>
                <a:schemeClr val="tx2"/>
              </a:solidFill>
              <a:latin typeface="+mj-lt"/>
            </a:endParaRPr>
          </a:p>
          <a:p>
            <a:r>
              <a:rPr lang="cs-CZ" altLang="cs-CZ" dirty="0" smtClean="0"/>
              <a:t/>
            </a:r>
            <a:br>
              <a:rPr lang="cs-CZ" altLang="cs-CZ" dirty="0" smtClean="0"/>
            </a:b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6ACA1DB8-D73E-4115-AD21-8C75BC5BFE96}" type="slidenum">
              <a:rPr lang="cs-CZ" smtClean="0"/>
              <a:pPr>
                <a:defRPr/>
              </a:pPr>
              <a:t>67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678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/>
          <a:lstStyle/>
          <a:p>
            <a:pPr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cs-CZ" altLang="cs-CZ" sz="2400" b="0" dirty="0" smtClean="0">
                <a:solidFill>
                  <a:srgbClr val="000000"/>
                </a:solidFill>
                <a:latin typeface="+mn-lt"/>
              </a:rPr>
              <a:t>Zaměstnanci zúčastnění na přípravě vlakové cesty hlásí provedení přípravy vlakové cesty:</a:t>
            </a:r>
          </a:p>
          <a:p>
            <a:pPr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cs-CZ" altLang="cs-CZ" sz="2800" dirty="0" smtClean="0">
                <a:solidFill>
                  <a:schemeClr val="tx2"/>
                </a:solidFill>
                <a:latin typeface="+mn-lt"/>
              </a:rPr>
              <a:t>a) obsluhou zabezpečovacího zařízení;</a:t>
            </a:r>
          </a:p>
          <a:p>
            <a:pPr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cs-CZ" altLang="cs-CZ" sz="2800" dirty="0" smtClean="0">
                <a:solidFill>
                  <a:schemeClr val="accent3"/>
                </a:solidFill>
                <a:latin typeface="+mn-lt"/>
              </a:rPr>
              <a:t>b) telefonicky, popř. písemně:</a:t>
            </a:r>
          </a:p>
          <a:p>
            <a:pPr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cs-CZ" altLang="cs-CZ" sz="2200" dirty="0" smtClean="0">
                <a:solidFill>
                  <a:srgbClr val="000000"/>
                </a:solidFill>
                <a:latin typeface="+mn-lt"/>
              </a:rPr>
              <a:t>ba) </a:t>
            </a:r>
            <a:r>
              <a:rPr lang="cs-CZ" altLang="cs-CZ" sz="2200" dirty="0" err="1" smtClean="0">
                <a:solidFill>
                  <a:srgbClr val="000000"/>
                </a:solidFill>
                <a:latin typeface="+mn-lt"/>
              </a:rPr>
              <a:t>není</a:t>
            </a:r>
            <a:r>
              <a:rPr lang="cs-CZ" altLang="cs-CZ" sz="2200" dirty="0" smtClean="0">
                <a:solidFill>
                  <a:srgbClr val="000000"/>
                </a:solidFill>
                <a:latin typeface="+mn-lt"/>
              </a:rPr>
              <a:t>‑li staniční zabezpečovací zařízení pro příslušnou vlakovou cestu zařízeno;</a:t>
            </a:r>
          </a:p>
          <a:p>
            <a:pPr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cs-CZ" altLang="cs-CZ" sz="2200" dirty="0" err="1" smtClean="0">
                <a:solidFill>
                  <a:srgbClr val="000000"/>
                </a:solidFill>
                <a:latin typeface="+mn-lt"/>
              </a:rPr>
              <a:t>bb</a:t>
            </a:r>
            <a:r>
              <a:rPr lang="cs-CZ" altLang="cs-CZ" sz="2200" dirty="0" smtClean="0">
                <a:solidFill>
                  <a:srgbClr val="000000"/>
                </a:solidFill>
                <a:latin typeface="+mn-lt"/>
              </a:rPr>
              <a:t>) </a:t>
            </a:r>
            <a:r>
              <a:rPr lang="cs-CZ" altLang="cs-CZ" sz="2200" dirty="0" err="1" smtClean="0">
                <a:solidFill>
                  <a:srgbClr val="000000"/>
                </a:solidFill>
                <a:latin typeface="+mn-lt"/>
              </a:rPr>
              <a:t>jedná</a:t>
            </a:r>
            <a:r>
              <a:rPr lang="cs-CZ" altLang="cs-CZ" sz="2200" dirty="0" smtClean="0">
                <a:solidFill>
                  <a:srgbClr val="000000"/>
                </a:solidFill>
                <a:latin typeface="+mn-lt"/>
              </a:rPr>
              <a:t>‑li se o skupinu kolejí se společným kolejovým závěrníkem;</a:t>
            </a:r>
          </a:p>
          <a:p>
            <a:pPr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cs-CZ" altLang="cs-CZ" sz="2200" dirty="0" err="1" smtClean="0">
                <a:solidFill>
                  <a:srgbClr val="000000"/>
                </a:solidFill>
                <a:latin typeface="+mn-lt"/>
              </a:rPr>
              <a:t>bc</a:t>
            </a:r>
            <a:r>
              <a:rPr lang="cs-CZ" altLang="cs-CZ" sz="2200" dirty="0" smtClean="0">
                <a:solidFill>
                  <a:srgbClr val="000000"/>
                </a:solidFill>
                <a:latin typeface="+mn-lt"/>
              </a:rPr>
              <a:t>) neumožňuje‑li zabezpečovací zařízení ohlašovat provedení přípravy vlakové cesty jeho obsluhou</a:t>
            </a:r>
            <a:r>
              <a:rPr lang="cs-CZ" altLang="cs-CZ" sz="2200" dirty="0" smtClean="0">
                <a:solidFill>
                  <a:srgbClr val="000000"/>
                </a:solidFill>
                <a:latin typeface="+mn-lt"/>
              </a:rPr>
              <a:t>;</a:t>
            </a:r>
          </a:p>
          <a:p>
            <a:pPr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cs-CZ" altLang="cs-CZ" sz="2200" dirty="0" smtClean="0">
              <a:solidFill>
                <a:srgbClr val="000000"/>
              </a:solidFill>
              <a:latin typeface="+mn-lt"/>
            </a:endParaRPr>
          </a:p>
          <a:p>
            <a:pPr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cs-CZ" altLang="cs-CZ" b="0" dirty="0" smtClean="0">
                <a:solidFill>
                  <a:srgbClr val="000000"/>
                </a:solidFill>
                <a:latin typeface="+mn-lt"/>
              </a:rPr>
              <a:t>V případech podle odst. ba) – </a:t>
            </a:r>
            <a:r>
              <a:rPr lang="cs-CZ" altLang="cs-CZ" b="0" dirty="0" err="1" smtClean="0">
                <a:solidFill>
                  <a:srgbClr val="000000"/>
                </a:solidFill>
                <a:latin typeface="+mn-lt"/>
              </a:rPr>
              <a:t>bc</a:t>
            </a:r>
            <a:r>
              <a:rPr lang="cs-CZ" altLang="cs-CZ" b="0" dirty="0" smtClean="0">
                <a:solidFill>
                  <a:srgbClr val="000000"/>
                </a:solidFill>
                <a:latin typeface="+mn-lt"/>
              </a:rPr>
              <a:t>) se v ZDD uvede, pro které koleje (skupiny kolejí) je tento postup nařízen.</a:t>
            </a:r>
            <a:endParaRPr lang="cs-CZ" altLang="cs-CZ" sz="2800" b="0" dirty="0" smtClean="0">
              <a:solidFill>
                <a:srgbClr val="000000"/>
              </a:solidFill>
              <a:latin typeface="+mn-lt"/>
            </a:endParaRPr>
          </a:p>
          <a:p>
            <a:pPr marL="0" indent="0"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en-GB" altLang="cs-CZ" sz="2400" dirty="0" smtClean="0">
              <a:solidFill>
                <a:srgbClr val="0000CC"/>
              </a:solidFill>
              <a:latin typeface="+mn-lt"/>
            </a:endParaRPr>
          </a:p>
          <a:p>
            <a:pPr>
              <a:lnSpc>
                <a:spcPct val="93000"/>
              </a:lnSpc>
              <a:spcBef>
                <a:spcPts val="700"/>
              </a:spcBef>
              <a:buClr>
                <a:srgbClr val="002060"/>
              </a:buClr>
              <a:buSzPct val="100000"/>
              <a:buFont typeface="Arial" pitchFamily="34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cs-CZ" altLang="cs-CZ" sz="2800" dirty="0" smtClean="0">
              <a:solidFill>
                <a:srgbClr val="0000CC"/>
              </a:solidFill>
              <a:latin typeface="+mn-lt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>
          <a:xfrm>
            <a:off x="251520" y="6328618"/>
            <a:ext cx="5606364" cy="360363"/>
          </a:xfrm>
        </p:spPr>
        <p:txBody>
          <a:bodyPr/>
          <a:lstStyle/>
          <a:p>
            <a:pPr eaLnBrk="1" hangingPunct="1"/>
            <a:endParaRPr lang="cs-CZ" dirty="0" smtClean="0">
              <a:latin typeface="Arial" charset="0"/>
              <a:cs typeface="Arial" charset="0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4"/>
          </p:nvPr>
        </p:nvSpPr>
        <p:spPr>
          <a:xfrm>
            <a:off x="388307" y="692473"/>
            <a:ext cx="8360157" cy="504279"/>
          </a:xfrm>
        </p:spPr>
        <p:txBody>
          <a:bodyPr/>
          <a:lstStyle/>
          <a:p>
            <a:pPr algn="l">
              <a:lnSpc>
                <a:spcPct val="93000"/>
              </a:lnSpc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400" b="1" dirty="0">
                <a:solidFill>
                  <a:schemeClr val="tx2"/>
                </a:solidFill>
                <a:latin typeface="+mj-lt"/>
              </a:rPr>
              <a:t>Hlášení o provedení PVC</a:t>
            </a:r>
            <a:endParaRPr lang="en-GB" altLang="cs-CZ" sz="2400" b="1" dirty="0">
              <a:solidFill>
                <a:schemeClr val="tx2"/>
              </a:solidFill>
              <a:latin typeface="+mj-lt"/>
            </a:endParaRPr>
          </a:p>
          <a:p>
            <a:r>
              <a:rPr lang="cs-CZ" altLang="cs-CZ" dirty="0" smtClean="0"/>
              <a:t/>
            </a:r>
            <a:br>
              <a:rPr lang="cs-CZ" altLang="cs-CZ" dirty="0" smtClean="0"/>
            </a:b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6ACA1DB8-D73E-4115-AD21-8C75BC5BFE96}" type="slidenum">
              <a:rPr lang="cs-CZ" smtClean="0"/>
              <a:pPr>
                <a:defRPr/>
              </a:pPr>
              <a:t>68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6583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/>
          <a:lstStyle/>
          <a:p>
            <a:pPr marL="0" indent="0"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cs-CZ" altLang="cs-CZ" sz="2800" dirty="0" smtClean="0">
              <a:solidFill>
                <a:srgbClr val="000000"/>
              </a:solidFill>
              <a:latin typeface="+mn-lt"/>
            </a:endParaRPr>
          </a:p>
          <a:p>
            <a:pPr marL="0" indent="0"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cs-CZ" altLang="cs-CZ" sz="2800" dirty="0" err="1" smtClean="0">
                <a:solidFill>
                  <a:srgbClr val="000000"/>
                </a:solidFill>
                <a:latin typeface="+mn-lt"/>
              </a:rPr>
              <a:t>bd</a:t>
            </a:r>
            <a:r>
              <a:rPr lang="cs-CZ" altLang="cs-CZ" sz="2800" dirty="0" smtClean="0">
                <a:solidFill>
                  <a:srgbClr val="000000"/>
                </a:solidFill>
                <a:latin typeface="+mn-lt"/>
              </a:rPr>
              <a:t>) neobsluhuje‑li pro příslušnou vlakovou cestu zabezpečovací zařízení</a:t>
            </a:r>
            <a:r>
              <a:rPr lang="cs-CZ" altLang="cs-CZ" sz="2800" dirty="0" smtClean="0">
                <a:solidFill>
                  <a:srgbClr val="000000"/>
                </a:solidFill>
                <a:latin typeface="+mn-lt"/>
              </a:rPr>
              <a:t>;</a:t>
            </a:r>
          </a:p>
          <a:p>
            <a:pPr marL="0" indent="0"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cs-CZ" altLang="cs-CZ" sz="2800" dirty="0" smtClean="0">
              <a:solidFill>
                <a:srgbClr val="000000"/>
              </a:solidFill>
              <a:latin typeface="+mn-lt"/>
            </a:endParaRPr>
          </a:p>
          <a:p>
            <a:pPr marL="0" indent="0"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cs-CZ" altLang="cs-CZ" sz="2800" dirty="0" err="1" smtClean="0">
                <a:solidFill>
                  <a:srgbClr val="000000"/>
                </a:solidFill>
                <a:latin typeface="+mn-lt"/>
              </a:rPr>
              <a:t>be</a:t>
            </a:r>
            <a:r>
              <a:rPr lang="cs-CZ" altLang="cs-CZ" sz="2800" dirty="0" smtClean="0">
                <a:solidFill>
                  <a:srgbClr val="000000"/>
                </a:solidFill>
                <a:latin typeface="+mn-lt"/>
              </a:rPr>
              <a:t>) při zavedeném telefonickém hlášení o provedení přípravy vlakové cesty.</a:t>
            </a:r>
          </a:p>
          <a:p>
            <a:pPr marL="0" indent="0"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cs-CZ" altLang="cs-CZ" sz="2800" dirty="0" smtClean="0">
                <a:solidFill>
                  <a:srgbClr val="000000"/>
                </a:solidFill>
                <a:latin typeface="+mn-lt"/>
              </a:rPr>
              <a:t>	</a:t>
            </a:r>
            <a:endParaRPr lang="en-GB" altLang="cs-CZ" sz="2400" dirty="0" smtClean="0">
              <a:solidFill>
                <a:srgbClr val="000000"/>
              </a:solidFill>
              <a:latin typeface="+mn-lt"/>
            </a:endParaRPr>
          </a:p>
          <a:p>
            <a:pPr marL="0" indent="0">
              <a:lnSpc>
                <a:spcPct val="93000"/>
              </a:lnSpc>
              <a:spcBef>
                <a:spcPts val="700"/>
              </a:spcBef>
              <a:buClr>
                <a:srgbClr val="002060"/>
              </a:buClr>
              <a:buSzPct val="100000"/>
              <a:buFont typeface="Arial" pitchFamily="34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cs-CZ" altLang="cs-CZ" sz="2800" dirty="0" smtClean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>
          <a:xfrm>
            <a:off x="251520" y="6328618"/>
            <a:ext cx="5606364" cy="360363"/>
          </a:xfrm>
        </p:spPr>
        <p:txBody>
          <a:bodyPr/>
          <a:lstStyle/>
          <a:p>
            <a:pPr eaLnBrk="1" hangingPunct="1"/>
            <a:endParaRPr lang="cs-CZ" dirty="0" smtClean="0">
              <a:latin typeface="Arial" charset="0"/>
              <a:cs typeface="Arial" charset="0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4"/>
          </p:nvPr>
        </p:nvSpPr>
        <p:spPr>
          <a:xfrm>
            <a:off x="325677" y="692473"/>
            <a:ext cx="8422787" cy="504279"/>
          </a:xfrm>
        </p:spPr>
        <p:txBody>
          <a:bodyPr/>
          <a:lstStyle/>
          <a:p>
            <a:pPr algn="l">
              <a:lnSpc>
                <a:spcPct val="93000"/>
              </a:lnSpc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400" b="1" dirty="0">
                <a:solidFill>
                  <a:schemeClr val="tx2"/>
                </a:solidFill>
                <a:latin typeface="+mj-lt"/>
              </a:rPr>
              <a:t>Hlášení o provedení PVC</a:t>
            </a:r>
            <a:endParaRPr lang="en-GB" altLang="cs-CZ" sz="2400" b="1" dirty="0">
              <a:solidFill>
                <a:schemeClr val="tx2"/>
              </a:solidFill>
              <a:latin typeface="+mj-lt"/>
            </a:endParaRPr>
          </a:p>
          <a:p>
            <a:r>
              <a:rPr lang="cs-CZ" altLang="cs-CZ" dirty="0" smtClean="0"/>
              <a:t/>
            </a:r>
            <a:br>
              <a:rPr lang="cs-CZ" altLang="cs-CZ" dirty="0" smtClean="0"/>
            </a:b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6ACA1DB8-D73E-4115-AD21-8C75BC5BFE96}" type="slidenum">
              <a:rPr lang="cs-CZ" smtClean="0"/>
              <a:pPr>
                <a:defRPr/>
              </a:pPr>
              <a:t>69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2764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sz="4400" b="0" dirty="0" smtClean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Vlaková </a:t>
            </a:r>
            <a:r>
              <a:rPr lang="cs-CZ" altLang="cs-CZ" sz="4400" b="0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cesta pro</a:t>
            </a:r>
            <a:br>
              <a:rPr lang="cs-CZ" altLang="cs-CZ" sz="4400" b="0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</a:br>
            <a:r>
              <a:rPr lang="cs-CZ" altLang="cs-CZ" sz="4400" b="0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altLang="cs-CZ" sz="4400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odjíždějící</a:t>
            </a:r>
            <a:r>
              <a:rPr lang="cs-CZ" altLang="cs-CZ" sz="4400" b="0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vlak</a:t>
            </a:r>
            <a:r>
              <a:rPr lang="en-GB" altLang="cs-CZ" sz="4400" b="0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/>
            </a:r>
            <a:br>
              <a:rPr lang="en-GB" altLang="cs-CZ" sz="4400" b="0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</a:br>
            <a:endParaRPr lang="cs-CZ" altLang="cs-CZ" sz="4400" b="0" dirty="0">
              <a:solidFill>
                <a:schemeClr val="accent3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endParaRPr lang="cs-CZ" altLang="cs-CZ" smtClean="0"/>
          </a:p>
        </p:txBody>
      </p:sp>
      <p:sp>
        <p:nvSpPr>
          <p:cNvPr id="8196" name="Line 4"/>
          <p:cNvSpPr>
            <a:spLocks noChangeShapeType="1"/>
          </p:cNvSpPr>
          <p:nvPr/>
        </p:nvSpPr>
        <p:spPr bwMode="auto">
          <a:xfrm>
            <a:off x="357188" y="3786188"/>
            <a:ext cx="8572500" cy="1587"/>
          </a:xfrm>
          <a:prstGeom prst="line">
            <a:avLst/>
          </a:prstGeom>
          <a:noFill/>
          <a:ln w="57240">
            <a:solidFill>
              <a:srgbClr val="00206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8197" name="Line 5"/>
          <p:cNvSpPr>
            <a:spLocks noChangeShapeType="1"/>
          </p:cNvSpPr>
          <p:nvPr/>
        </p:nvSpPr>
        <p:spPr bwMode="auto">
          <a:xfrm flipV="1">
            <a:off x="2357438" y="3213100"/>
            <a:ext cx="1071562" cy="574675"/>
          </a:xfrm>
          <a:prstGeom prst="line">
            <a:avLst/>
          </a:prstGeom>
          <a:noFill/>
          <a:ln w="28440">
            <a:solidFill>
              <a:srgbClr val="00206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8198" name="Line 6"/>
          <p:cNvSpPr>
            <a:spLocks noChangeShapeType="1"/>
          </p:cNvSpPr>
          <p:nvPr/>
        </p:nvSpPr>
        <p:spPr bwMode="auto">
          <a:xfrm>
            <a:off x="3429000" y="3214688"/>
            <a:ext cx="2714625" cy="1587"/>
          </a:xfrm>
          <a:prstGeom prst="line">
            <a:avLst/>
          </a:prstGeom>
          <a:noFill/>
          <a:ln w="28440">
            <a:solidFill>
              <a:srgbClr val="00206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8199" name="Line 7"/>
          <p:cNvSpPr>
            <a:spLocks noChangeShapeType="1"/>
          </p:cNvSpPr>
          <p:nvPr/>
        </p:nvSpPr>
        <p:spPr bwMode="auto">
          <a:xfrm>
            <a:off x="6143625" y="3214688"/>
            <a:ext cx="1000125" cy="571500"/>
          </a:xfrm>
          <a:prstGeom prst="line">
            <a:avLst/>
          </a:prstGeom>
          <a:noFill/>
          <a:ln w="28440">
            <a:solidFill>
              <a:srgbClr val="00206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8200" name="Freeform 8"/>
          <p:cNvSpPr>
            <a:spLocks noChangeArrowheads="1"/>
          </p:cNvSpPr>
          <p:nvPr/>
        </p:nvSpPr>
        <p:spPr bwMode="auto">
          <a:xfrm>
            <a:off x="1143000" y="4071938"/>
            <a:ext cx="428625" cy="71437"/>
          </a:xfrm>
          <a:custGeom>
            <a:avLst/>
            <a:gdLst>
              <a:gd name="T0" fmla="*/ 56814 w 428625"/>
              <a:gd name="T1" fmla="*/ 27318 h 71437"/>
              <a:gd name="T2" fmla="*/ 371811 w 428625"/>
              <a:gd name="T3" fmla="*/ 27318 h 71437"/>
              <a:gd name="T4" fmla="*/ 371811 w 428625"/>
              <a:gd name="T5" fmla="*/ 44119 h 71437"/>
              <a:gd name="T6" fmla="*/ 56814 w 428625"/>
              <a:gd name="T7" fmla="*/ 44119 h 71437"/>
              <a:gd name="T8" fmla="*/ 56814 w 428625"/>
              <a:gd name="T9" fmla="*/ 27318 h 714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8625"/>
              <a:gd name="T16" fmla="*/ 0 h 71437"/>
              <a:gd name="T17" fmla="*/ 428625 w 428625"/>
              <a:gd name="T18" fmla="*/ 71437 h 7143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8625" h="71437">
                <a:moveTo>
                  <a:pt x="56814" y="27318"/>
                </a:moveTo>
                <a:lnTo>
                  <a:pt x="371811" y="27318"/>
                </a:lnTo>
                <a:lnTo>
                  <a:pt x="371811" y="44119"/>
                </a:lnTo>
                <a:lnTo>
                  <a:pt x="56814" y="44119"/>
                </a:lnTo>
                <a:lnTo>
                  <a:pt x="56814" y="27318"/>
                </a:lnTo>
                <a:close/>
              </a:path>
            </a:pathLst>
          </a:custGeom>
          <a:solidFill>
            <a:srgbClr val="4F81BD"/>
          </a:solidFill>
          <a:ln w="25560">
            <a:solidFill>
              <a:srgbClr val="385D8A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8201" name="AutoShape 9"/>
          <p:cNvSpPr>
            <a:spLocks noChangeArrowheads="1"/>
          </p:cNvSpPr>
          <p:nvPr/>
        </p:nvSpPr>
        <p:spPr bwMode="auto">
          <a:xfrm>
            <a:off x="1500188" y="4000500"/>
            <a:ext cx="214312" cy="214313"/>
          </a:xfrm>
          <a:prstGeom prst="flowChartConnector">
            <a:avLst/>
          </a:prstGeom>
          <a:solidFill>
            <a:srgbClr val="FF0000"/>
          </a:solidFill>
          <a:ln w="25560">
            <a:solidFill>
              <a:srgbClr val="385D8A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StarSymbol"/>
              <a:buNone/>
            </a:pPr>
            <a:endParaRPr lang="cs-CZ" altLang="cs-CZ"/>
          </a:p>
        </p:txBody>
      </p:sp>
      <p:sp>
        <p:nvSpPr>
          <p:cNvPr id="8202" name="Freeform 10"/>
          <p:cNvSpPr>
            <a:spLocks noChangeArrowheads="1"/>
          </p:cNvSpPr>
          <p:nvPr/>
        </p:nvSpPr>
        <p:spPr bwMode="auto">
          <a:xfrm>
            <a:off x="5572125" y="3357563"/>
            <a:ext cx="428625" cy="71437"/>
          </a:xfrm>
          <a:custGeom>
            <a:avLst/>
            <a:gdLst>
              <a:gd name="T0" fmla="*/ 56814 w 428625"/>
              <a:gd name="T1" fmla="*/ 27318 h 71437"/>
              <a:gd name="T2" fmla="*/ 371811 w 428625"/>
              <a:gd name="T3" fmla="*/ 27318 h 71437"/>
              <a:gd name="T4" fmla="*/ 371811 w 428625"/>
              <a:gd name="T5" fmla="*/ 44119 h 71437"/>
              <a:gd name="T6" fmla="*/ 56814 w 428625"/>
              <a:gd name="T7" fmla="*/ 44119 h 71437"/>
              <a:gd name="T8" fmla="*/ 56814 w 428625"/>
              <a:gd name="T9" fmla="*/ 27318 h 714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8625"/>
              <a:gd name="T16" fmla="*/ 0 h 71437"/>
              <a:gd name="T17" fmla="*/ 428625 w 428625"/>
              <a:gd name="T18" fmla="*/ 71437 h 7143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8625" h="71437">
                <a:moveTo>
                  <a:pt x="56814" y="27318"/>
                </a:moveTo>
                <a:lnTo>
                  <a:pt x="371811" y="27318"/>
                </a:lnTo>
                <a:lnTo>
                  <a:pt x="371811" y="44119"/>
                </a:lnTo>
                <a:lnTo>
                  <a:pt x="56814" y="44119"/>
                </a:lnTo>
                <a:lnTo>
                  <a:pt x="56814" y="27318"/>
                </a:lnTo>
                <a:close/>
              </a:path>
            </a:pathLst>
          </a:custGeom>
          <a:solidFill>
            <a:srgbClr val="4F81BD"/>
          </a:solidFill>
          <a:ln w="25560">
            <a:solidFill>
              <a:srgbClr val="385D8A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8203" name="AutoShape 11"/>
          <p:cNvSpPr>
            <a:spLocks noChangeArrowheads="1"/>
          </p:cNvSpPr>
          <p:nvPr/>
        </p:nvSpPr>
        <p:spPr bwMode="auto">
          <a:xfrm>
            <a:off x="5929313" y="3286125"/>
            <a:ext cx="214312" cy="214313"/>
          </a:xfrm>
          <a:prstGeom prst="flowChartConnector">
            <a:avLst/>
          </a:prstGeom>
          <a:solidFill>
            <a:srgbClr val="FF0000"/>
          </a:solidFill>
          <a:ln w="25560">
            <a:solidFill>
              <a:srgbClr val="385D8A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StarSymbol"/>
              <a:buNone/>
            </a:pPr>
            <a:endParaRPr lang="cs-CZ" altLang="cs-CZ"/>
          </a:p>
        </p:txBody>
      </p:sp>
      <p:sp>
        <p:nvSpPr>
          <p:cNvPr id="8204" name="Freeform 12"/>
          <p:cNvSpPr>
            <a:spLocks noChangeArrowheads="1"/>
          </p:cNvSpPr>
          <p:nvPr/>
        </p:nvSpPr>
        <p:spPr bwMode="auto">
          <a:xfrm>
            <a:off x="6286500" y="4071938"/>
            <a:ext cx="428625" cy="71437"/>
          </a:xfrm>
          <a:custGeom>
            <a:avLst/>
            <a:gdLst>
              <a:gd name="T0" fmla="*/ 56814 w 428625"/>
              <a:gd name="T1" fmla="*/ 27318 h 71437"/>
              <a:gd name="T2" fmla="*/ 371811 w 428625"/>
              <a:gd name="T3" fmla="*/ 27318 h 71437"/>
              <a:gd name="T4" fmla="*/ 371811 w 428625"/>
              <a:gd name="T5" fmla="*/ 44119 h 71437"/>
              <a:gd name="T6" fmla="*/ 56814 w 428625"/>
              <a:gd name="T7" fmla="*/ 44119 h 71437"/>
              <a:gd name="T8" fmla="*/ 56814 w 428625"/>
              <a:gd name="T9" fmla="*/ 27318 h 714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8625"/>
              <a:gd name="T16" fmla="*/ 0 h 71437"/>
              <a:gd name="T17" fmla="*/ 428625 w 428625"/>
              <a:gd name="T18" fmla="*/ 71437 h 7143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8625" h="71437">
                <a:moveTo>
                  <a:pt x="56814" y="27318"/>
                </a:moveTo>
                <a:lnTo>
                  <a:pt x="371811" y="27318"/>
                </a:lnTo>
                <a:lnTo>
                  <a:pt x="371811" y="44119"/>
                </a:lnTo>
                <a:lnTo>
                  <a:pt x="56814" y="44119"/>
                </a:lnTo>
                <a:lnTo>
                  <a:pt x="56814" y="27318"/>
                </a:lnTo>
                <a:close/>
              </a:path>
            </a:pathLst>
          </a:custGeom>
          <a:solidFill>
            <a:srgbClr val="4F81BD"/>
          </a:solidFill>
          <a:ln w="25560">
            <a:solidFill>
              <a:srgbClr val="385D8A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8205" name="AutoShape 13"/>
          <p:cNvSpPr>
            <a:spLocks noChangeArrowheads="1"/>
          </p:cNvSpPr>
          <p:nvPr/>
        </p:nvSpPr>
        <p:spPr bwMode="auto">
          <a:xfrm>
            <a:off x="6643688" y="4000500"/>
            <a:ext cx="214312" cy="214313"/>
          </a:xfrm>
          <a:prstGeom prst="flowChartConnector">
            <a:avLst/>
          </a:prstGeom>
          <a:solidFill>
            <a:srgbClr val="FF0000"/>
          </a:solidFill>
          <a:ln w="25560">
            <a:solidFill>
              <a:srgbClr val="385D8A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StarSymbol"/>
              <a:buNone/>
            </a:pPr>
            <a:endParaRPr lang="cs-CZ" altLang="cs-CZ"/>
          </a:p>
        </p:txBody>
      </p:sp>
      <p:sp>
        <p:nvSpPr>
          <p:cNvPr id="8206" name="AutoShape 14"/>
          <p:cNvSpPr>
            <a:spLocks noChangeArrowheads="1"/>
          </p:cNvSpPr>
          <p:nvPr/>
        </p:nvSpPr>
        <p:spPr bwMode="auto">
          <a:xfrm rot="10140000">
            <a:off x="7664450" y="3451225"/>
            <a:ext cx="214313" cy="214313"/>
          </a:xfrm>
          <a:prstGeom prst="flowChartConnector">
            <a:avLst/>
          </a:prstGeom>
          <a:solidFill>
            <a:srgbClr val="FF0000"/>
          </a:solidFill>
          <a:ln w="25560">
            <a:solidFill>
              <a:srgbClr val="385D8A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StarSymbol"/>
              <a:buNone/>
            </a:pPr>
            <a:endParaRPr lang="cs-CZ" altLang="cs-CZ"/>
          </a:p>
        </p:txBody>
      </p:sp>
      <p:sp>
        <p:nvSpPr>
          <p:cNvPr id="8207" name="Freeform 15"/>
          <p:cNvSpPr>
            <a:spLocks noChangeArrowheads="1"/>
          </p:cNvSpPr>
          <p:nvPr/>
        </p:nvSpPr>
        <p:spPr bwMode="auto">
          <a:xfrm>
            <a:off x="7786688" y="3500438"/>
            <a:ext cx="428625" cy="71437"/>
          </a:xfrm>
          <a:custGeom>
            <a:avLst/>
            <a:gdLst>
              <a:gd name="T0" fmla="*/ 56814 w 428625"/>
              <a:gd name="T1" fmla="*/ 27318 h 71437"/>
              <a:gd name="T2" fmla="*/ 371811 w 428625"/>
              <a:gd name="T3" fmla="*/ 27318 h 71437"/>
              <a:gd name="T4" fmla="*/ 371811 w 428625"/>
              <a:gd name="T5" fmla="*/ 44119 h 71437"/>
              <a:gd name="T6" fmla="*/ 56814 w 428625"/>
              <a:gd name="T7" fmla="*/ 44119 h 71437"/>
              <a:gd name="T8" fmla="*/ 56814 w 428625"/>
              <a:gd name="T9" fmla="*/ 27318 h 714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8625"/>
              <a:gd name="T16" fmla="*/ 0 h 71437"/>
              <a:gd name="T17" fmla="*/ 428625 w 428625"/>
              <a:gd name="T18" fmla="*/ 71437 h 7143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8625" h="71437">
                <a:moveTo>
                  <a:pt x="56814" y="27318"/>
                </a:moveTo>
                <a:lnTo>
                  <a:pt x="371811" y="27318"/>
                </a:lnTo>
                <a:lnTo>
                  <a:pt x="371811" y="44119"/>
                </a:lnTo>
                <a:lnTo>
                  <a:pt x="56814" y="44119"/>
                </a:lnTo>
                <a:lnTo>
                  <a:pt x="56814" y="27318"/>
                </a:lnTo>
                <a:close/>
              </a:path>
            </a:pathLst>
          </a:custGeom>
          <a:solidFill>
            <a:srgbClr val="4F81BD"/>
          </a:solidFill>
          <a:ln w="25560">
            <a:solidFill>
              <a:srgbClr val="385D8A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43376" name="AutoShape 16"/>
          <p:cNvSpPr>
            <a:spLocks noChangeArrowheads="1"/>
          </p:cNvSpPr>
          <p:nvPr/>
        </p:nvSpPr>
        <p:spPr bwMode="auto">
          <a:xfrm rot="10800000" flipV="1">
            <a:off x="4135438" y="3933825"/>
            <a:ext cx="3422650" cy="25400"/>
          </a:xfrm>
          <a:prstGeom prst="rightArrow">
            <a:avLst>
              <a:gd name="adj1" fmla="val 50000"/>
              <a:gd name="adj2" fmla="val 76109"/>
            </a:avLst>
          </a:prstGeom>
          <a:solidFill>
            <a:srgbClr val="FF33CC"/>
          </a:solidFill>
          <a:ln w="76327">
            <a:solidFill>
              <a:srgbClr val="FF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StarSymbol"/>
              <a:buNone/>
            </a:pPr>
            <a:endParaRPr lang="cs-CZ" altLang="cs-CZ"/>
          </a:p>
        </p:txBody>
      </p:sp>
      <p:sp>
        <p:nvSpPr>
          <p:cNvPr id="8209" name="AutoShape 17"/>
          <p:cNvSpPr>
            <a:spLocks noChangeArrowheads="1"/>
          </p:cNvSpPr>
          <p:nvPr/>
        </p:nvSpPr>
        <p:spPr bwMode="auto">
          <a:xfrm rot="10140000">
            <a:off x="3522663" y="2879725"/>
            <a:ext cx="214312" cy="214313"/>
          </a:xfrm>
          <a:prstGeom prst="flowChartConnector">
            <a:avLst/>
          </a:prstGeom>
          <a:solidFill>
            <a:srgbClr val="FF0000"/>
          </a:solidFill>
          <a:ln w="25560">
            <a:solidFill>
              <a:srgbClr val="385D8A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StarSymbol"/>
              <a:buNone/>
            </a:pPr>
            <a:endParaRPr lang="cs-CZ" altLang="cs-CZ"/>
          </a:p>
        </p:txBody>
      </p:sp>
      <p:sp>
        <p:nvSpPr>
          <p:cNvPr id="8210" name="Freeform 18"/>
          <p:cNvSpPr>
            <a:spLocks noChangeArrowheads="1"/>
          </p:cNvSpPr>
          <p:nvPr/>
        </p:nvSpPr>
        <p:spPr bwMode="auto">
          <a:xfrm>
            <a:off x="3714750" y="2928938"/>
            <a:ext cx="428625" cy="71437"/>
          </a:xfrm>
          <a:custGeom>
            <a:avLst/>
            <a:gdLst>
              <a:gd name="T0" fmla="*/ 56814 w 428625"/>
              <a:gd name="T1" fmla="*/ 27318 h 71437"/>
              <a:gd name="T2" fmla="*/ 371811 w 428625"/>
              <a:gd name="T3" fmla="*/ 27318 h 71437"/>
              <a:gd name="T4" fmla="*/ 371811 w 428625"/>
              <a:gd name="T5" fmla="*/ 44119 h 71437"/>
              <a:gd name="T6" fmla="*/ 56814 w 428625"/>
              <a:gd name="T7" fmla="*/ 44119 h 71437"/>
              <a:gd name="T8" fmla="*/ 56814 w 428625"/>
              <a:gd name="T9" fmla="*/ 27318 h 714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8625"/>
              <a:gd name="T16" fmla="*/ 0 h 71437"/>
              <a:gd name="T17" fmla="*/ 428625 w 428625"/>
              <a:gd name="T18" fmla="*/ 71437 h 7143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8625" h="71437">
                <a:moveTo>
                  <a:pt x="56814" y="27318"/>
                </a:moveTo>
                <a:lnTo>
                  <a:pt x="371811" y="27318"/>
                </a:lnTo>
                <a:lnTo>
                  <a:pt x="371811" y="44119"/>
                </a:lnTo>
                <a:lnTo>
                  <a:pt x="56814" y="44119"/>
                </a:lnTo>
                <a:lnTo>
                  <a:pt x="56814" y="27318"/>
                </a:lnTo>
                <a:close/>
              </a:path>
            </a:pathLst>
          </a:custGeom>
          <a:solidFill>
            <a:srgbClr val="4F81BD"/>
          </a:solidFill>
          <a:ln w="25560">
            <a:solidFill>
              <a:srgbClr val="385D8A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8211" name="AutoShape 19"/>
          <p:cNvSpPr>
            <a:spLocks noChangeArrowheads="1"/>
          </p:cNvSpPr>
          <p:nvPr/>
        </p:nvSpPr>
        <p:spPr bwMode="auto">
          <a:xfrm rot="10140000">
            <a:off x="2843213" y="3429000"/>
            <a:ext cx="214312" cy="214313"/>
          </a:xfrm>
          <a:prstGeom prst="flowChartConnector">
            <a:avLst/>
          </a:prstGeom>
          <a:solidFill>
            <a:srgbClr val="FF0000"/>
          </a:solidFill>
          <a:ln w="25527">
            <a:solidFill>
              <a:srgbClr val="385D8A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StarSymbol"/>
              <a:buNone/>
            </a:pPr>
            <a:endParaRPr lang="cs-CZ" altLang="cs-CZ"/>
          </a:p>
        </p:txBody>
      </p:sp>
      <p:sp>
        <p:nvSpPr>
          <p:cNvPr id="8212" name="Freeform 20"/>
          <p:cNvSpPr>
            <a:spLocks noChangeArrowheads="1"/>
          </p:cNvSpPr>
          <p:nvPr/>
        </p:nvSpPr>
        <p:spPr bwMode="auto">
          <a:xfrm>
            <a:off x="5867400" y="3500438"/>
            <a:ext cx="360363" cy="73025"/>
          </a:xfrm>
          <a:custGeom>
            <a:avLst/>
            <a:gdLst>
              <a:gd name="T0" fmla="*/ 14182 w 428625"/>
              <a:gd name="T1" fmla="*/ 32572 h 71437"/>
              <a:gd name="T2" fmla="*/ 92816 w 428625"/>
              <a:gd name="T3" fmla="*/ 32572 h 71437"/>
              <a:gd name="T4" fmla="*/ 92816 w 428625"/>
              <a:gd name="T5" fmla="*/ 52605 h 71437"/>
              <a:gd name="T6" fmla="*/ 14182 w 428625"/>
              <a:gd name="T7" fmla="*/ 52605 h 71437"/>
              <a:gd name="T8" fmla="*/ 14182 w 428625"/>
              <a:gd name="T9" fmla="*/ 32572 h 714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8625"/>
              <a:gd name="T16" fmla="*/ 0 h 71437"/>
              <a:gd name="T17" fmla="*/ 428625 w 428625"/>
              <a:gd name="T18" fmla="*/ 71437 h 7143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8625" h="71437">
                <a:moveTo>
                  <a:pt x="56814" y="27318"/>
                </a:moveTo>
                <a:lnTo>
                  <a:pt x="371811" y="27318"/>
                </a:lnTo>
                <a:lnTo>
                  <a:pt x="371811" y="44119"/>
                </a:lnTo>
                <a:lnTo>
                  <a:pt x="56814" y="44119"/>
                </a:lnTo>
                <a:lnTo>
                  <a:pt x="56814" y="27318"/>
                </a:lnTo>
                <a:close/>
              </a:path>
            </a:pathLst>
          </a:custGeom>
          <a:solidFill>
            <a:srgbClr val="4F81BD"/>
          </a:solidFill>
          <a:ln w="25560">
            <a:solidFill>
              <a:srgbClr val="385D8A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8213" name="AutoShape 21"/>
          <p:cNvSpPr>
            <a:spLocks noChangeArrowheads="1"/>
          </p:cNvSpPr>
          <p:nvPr/>
        </p:nvSpPr>
        <p:spPr bwMode="auto">
          <a:xfrm>
            <a:off x="6372225" y="3429000"/>
            <a:ext cx="1214438" cy="357188"/>
          </a:xfrm>
          <a:prstGeom prst="flowChartProcess">
            <a:avLst/>
          </a:prstGeom>
          <a:solidFill>
            <a:srgbClr val="4F81BD"/>
          </a:solidFill>
          <a:ln w="25560">
            <a:solidFill>
              <a:srgbClr val="385D8A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StarSymbol"/>
              <a:buNone/>
            </a:pPr>
            <a:endParaRPr lang="cs-CZ" altLang="cs-CZ"/>
          </a:p>
        </p:txBody>
      </p:sp>
      <p:sp>
        <p:nvSpPr>
          <p:cNvPr id="8214" name="AutoShape 22"/>
          <p:cNvSpPr>
            <a:spLocks noChangeArrowheads="1"/>
          </p:cNvSpPr>
          <p:nvPr/>
        </p:nvSpPr>
        <p:spPr bwMode="auto">
          <a:xfrm>
            <a:off x="6443663" y="3141663"/>
            <a:ext cx="285750" cy="285750"/>
          </a:xfrm>
          <a:prstGeom prst="diamond">
            <a:avLst/>
          </a:prstGeom>
          <a:solidFill>
            <a:srgbClr val="4F81BD"/>
          </a:solidFill>
          <a:ln w="25560">
            <a:solidFill>
              <a:srgbClr val="385D8A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StarSymbol"/>
              <a:buNone/>
            </a:pPr>
            <a:endParaRPr lang="cs-CZ" altLang="cs-CZ"/>
          </a:p>
        </p:txBody>
      </p:sp>
      <p:sp>
        <p:nvSpPr>
          <p:cNvPr id="8215" name="AutoShape 23"/>
          <p:cNvSpPr>
            <a:spLocks noChangeArrowheads="1"/>
          </p:cNvSpPr>
          <p:nvPr/>
        </p:nvSpPr>
        <p:spPr bwMode="auto">
          <a:xfrm rot="10140000">
            <a:off x="3494088" y="3429000"/>
            <a:ext cx="214312" cy="214313"/>
          </a:xfrm>
          <a:prstGeom prst="flowChartConnector">
            <a:avLst/>
          </a:prstGeom>
          <a:solidFill>
            <a:srgbClr val="FF3300"/>
          </a:solidFill>
          <a:ln w="25527">
            <a:solidFill>
              <a:srgbClr val="385D8A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StarSymbol"/>
              <a:buNone/>
            </a:pPr>
            <a:endParaRPr lang="cs-CZ" altLang="cs-CZ"/>
          </a:p>
        </p:txBody>
      </p:sp>
      <p:sp>
        <p:nvSpPr>
          <p:cNvPr id="8216" name="Freeform 24"/>
          <p:cNvSpPr>
            <a:spLocks noChangeArrowheads="1"/>
          </p:cNvSpPr>
          <p:nvPr/>
        </p:nvSpPr>
        <p:spPr bwMode="auto">
          <a:xfrm>
            <a:off x="2987675" y="3500438"/>
            <a:ext cx="360363" cy="73025"/>
          </a:xfrm>
          <a:custGeom>
            <a:avLst/>
            <a:gdLst>
              <a:gd name="T0" fmla="*/ 14182 w 428625"/>
              <a:gd name="T1" fmla="*/ 32572 h 71437"/>
              <a:gd name="T2" fmla="*/ 92816 w 428625"/>
              <a:gd name="T3" fmla="*/ 32572 h 71437"/>
              <a:gd name="T4" fmla="*/ 92816 w 428625"/>
              <a:gd name="T5" fmla="*/ 52605 h 71437"/>
              <a:gd name="T6" fmla="*/ 14182 w 428625"/>
              <a:gd name="T7" fmla="*/ 52605 h 71437"/>
              <a:gd name="T8" fmla="*/ 14182 w 428625"/>
              <a:gd name="T9" fmla="*/ 32572 h 714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8625"/>
              <a:gd name="T16" fmla="*/ 0 h 71437"/>
              <a:gd name="T17" fmla="*/ 428625 w 428625"/>
              <a:gd name="T18" fmla="*/ 71437 h 7143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8625" h="71437">
                <a:moveTo>
                  <a:pt x="56814" y="27318"/>
                </a:moveTo>
                <a:lnTo>
                  <a:pt x="371811" y="27318"/>
                </a:lnTo>
                <a:lnTo>
                  <a:pt x="371811" y="44119"/>
                </a:lnTo>
                <a:lnTo>
                  <a:pt x="56814" y="44119"/>
                </a:lnTo>
                <a:lnTo>
                  <a:pt x="56814" y="27318"/>
                </a:lnTo>
                <a:close/>
              </a:path>
            </a:pathLst>
          </a:custGeom>
          <a:solidFill>
            <a:srgbClr val="4F81BD"/>
          </a:solidFill>
          <a:ln w="25560">
            <a:solidFill>
              <a:srgbClr val="385D8A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8217" name="AutoShape 25"/>
          <p:cNvSpPr>
            <a:spLocks noChangeArrowheads="1"/>
          </p:cNvSpPr>
          <p:nvPr/>
        </p:nvSpPr>
        <p:spPr bwMode="auto">
          <a:xfrm rot="10140000">
            <a:off x="5724525" y="3429000"/>
            <a:ext cx="214313" cy="214313"/>
          </a:xfrm>
          <a:prstGeom prst="flowChartConnector">
            <a:avLst/>
          </a:prstGeom>
          <a:solidFill>
            <a:srgbClr val="00FF00"/>
          </a:solidFill>
          <a:ln w="25527">
            <a:solidFill>
              <a:srgbClr val="385D8A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StarSymbol"/>
              <a:buNone/>
            </a:pPr>
            <a:endParaRPr lang="cs-CZ" altLang="cs-CZ"/>
          </a:p>
        </p:txBody>
      </p:sp>
      <p:sp>
        <p:nvSpPr>
          <p:cNvPr id="8218" name="Freeform 27"/>
          <p:cNvSpPr>
            <a:spLocks noChangeArrowheads="1"/>
          </p:cNvSpPr>
          <p:nvPr/>
        </p:nvSpPr>
        <p:spPr bwMode="auto">
          <a:xfrm>
            <a:off x="3635375" y="3500438"/>
            <a:ext cx="360363" cy="73025"/>
          </a:xfrm>
          <a:custGeom>
            <a:avLst/>
            <a:gdLst>
              <a:gd name="T0" fmla="*/ 14182 w 428625"/>
              <a:gd name="T1" fmla="*/ 32572 h 71437"/>
              <a:gd name="T2" fmla="*/ 92816 w 428625"/>
              <a:gd name="T3" fmla="*/ 32572 h 71437"/>
              <a:gd name="T4" fmla="*/ 92816 w 428625"/>
              <a:gd name="T5" fmla="*/ 52605 h 71437"/>
              <a:gd name="T6" fmla="*/ 14182 w 428625"/>
              <a:gd name="T7" fmla="*/ 52605 h 71437"/>
              <a:gd name="T8" fmla="*/ 14182 w 428625"/>
              <a:gd name="T9" fmla="*/ 32572 h 714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8625"/>
              <a:gd name="T16" fmla="*/ 0 h 71437"/>
              <a:gd name="T17" fmla="*/ 428625 w 428625"/>
              <a:gd name="T18" fmla="*/ 71437 h 7143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8625" h="71437">
                <a:moveTo>
                  <a:pt x="56814" y="27318"/>
                </a:moveTo>
                <a:lnTo>
                  <a:pt x="371811" y="27318"/>
                </a:lnTo>
                <a:lnTo>
                  <a:pt x="371811" y="44119"/>
                </a:lnTo>
                <a:lnTo>
                  <a:pt x="56814" y="44119"/>
                </a:lnTo>
                <a:lnTo>
                  <a:pt x="56814" y="27318"/>
                </a:lnTo>
                <a:close/>
              </a:path>
            </a:pathLst>
          </a:custGeom>
          <a:solidFill>
            <a:srgbClr val="4F81BD"/>
          </a:solidFill>
          <a:ln w="25560">
            <a:solidFill>
              <a:srgbClr val="385D8A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6700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43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43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76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/>
          <a:lstStyle/>
          <a:p>
            <a:pPr marL="0" indent="0"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cs-CZ" altLang="cs-CZ" sz="2600" dirty="0" smtClean="0">
                <a:solidFill>
                  <a:schemeClr val="accent3"/>
                </a:solidFill>
                <a:latin typeface="+mn-lt"/>
              </a:rPr>
              <a:t>Telefonické hlášení o provedení přípravy vlakové cesty musí být doplněno o </a:t>
            </a:r>
          </a:p>
          <a:p>
            <a:pPr marL="0" indent="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cs-CZ" altLang="cs-CZ" sz="2600" dirty="0" smtClean="0">
                <a:solidFill>
                  <a:srgbClr val="FF3300"/>
                </a:solidFill>
                <a:latin typeface="+mn-lt"/>
              </a:rPr>
              <a:t>název sousední stanice, </a:t>
            </a:r>
          </a:p>
          <a:p>
            <a:pPr marL="0" indent="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cs-CZ" altLang="cs-CZ" sz="2600" dirty="0" smtClean="0">
                <a:solidFill>
                  <a:srgbClr val="FF3300"/>
                </a:solidFill>
                <a:latin typeface="+mn-lt"/>
              </a:rPr>
              <a:t>číslo traťové koleje, </a:t>
            </a:r>
          </a:p>
          <a:p>
            <a:pPr marL="0" indent="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cs-CZ" altLang="cs-CZ" sz="2600" dirty="0" smtClean="0">
                <a:solidFill>
                  <a:srgbClr val="FF3300"/>
                </a:solidFill>
                <a:latin typeface="+mn-lt"/>
              </a:rPr>
              <a:t>variantu vlakové cesty, </a:t>
            </a:r>
          </a:p>
          <a:p>
            <a:pPr marL="0" indent="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cs-CZ" altLang="cs-CZ" sz="2600" dirty="0" smtClean="0">
                <a:solidFill>
                  <a:srgbClr val="FF3300"/>
                </a:solidFill>
                <a:latin typeface="+mn-lt"/>
              </a:rPr>
              <a:t>informaci o nezavěšeném postrku, </a:t>
            </a:r>
          </a:p>
          <a:p>
            <a:pPr marL="0" indent="0"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cs-CZ" altLang="cs-CZ" sz="2600" dirty="0" err="1" smtClean="0">
                <a:solidFill>
                  <a:srgbClr val="000000"/>
                </a:solidFill>
                <a:latin typeface="+mn-lt"/>
              </a:rPr>
              <a:t>byl</a:t>
            </a:r>
            <a:r>
              <a:rPr lang="cs-CZ" altLang="cs-CZ" sz="2600" dirty="0" smtClean="0">
                <a:solidFill>
                  <a:srgbClr val="000000"/>
                </a:solidFill>
                <a:latin typeface="+mn-lt"/>
              </a:rPr>
              <a:t>‑li takto doplněn příkaz k přípravě vlakové cesty.</a:t>
            </a:r>
            <a:endParaRPr lang="en-GB" altLang="cs-CZ" sz="2600" dirty="0" smtClean="0">
              <a:solidFill>
                <a:srgbClr val="000000"/>
              </a:solidFill>
              <a:latin typeface="+mn-lt"/>
            </a:endParaRPr>
          </a:p>
          <a:p>
            <a:pPr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en-GB" altLang="cs-CZ" sz="2400" dirty="0" smtClean="0">
              <a:solidFill>
                <a:srgbClr val="000000"/>
              </a:solidFill>
              <a:latin typeface="+mn-lt"/>
            </a:endParaRPr>
          </a:p>
          <a:p>
            <a:pPr>
              <a:lnSpc>
                <a:spcPct val="93000"/>
              </a:lnSpc>
              <a:spcBef>
                <a:spcPts val="700"/>
              </a:spcBef>
              <a:buClr>
                <a:srgbClr val="002060"/>
              </a:buClr>
              <a:buSzPct val="100000"/>
              <a:buFont typeface="Arial" pitchFamily="34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cs-CZ" altLang="cs-CZ" sz="2800" dirty="0" smtClean="0">
              <a:solidFill>
                <a:srgbClr val="0000CC"/>
              </a:solidFill>
              <a:latin typeface="+mn-lt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>
          <a:xfrm>
            <a:off x="251520" y="6328618"/>
            <a:ext cx="5606364" cy="360363"/>
          </a:xfrm>
        </p:spPr>
        <p:txBody>
          <a:bodyPr/>
          <a:lstStyle/>
          <a:p>
            <a:pPr eaLnBrk="1" hangingPunct="1"/>
            <a:endParaRPr lang="cs-CZ" dirty="0" smtClean="0">
              <a:latin typeface="Arial" charset="0"/>
              <a:cs typeface="Arial" charset="0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4"/>
          </p:nvPr>
        </p:nvSpPr>
        <p:spPr>
          <a:xfrm>
            <a:off x="450937" y="692473"/>
            <a:ext cx="8297527" cy="504279"/>
          </a:xfrm>
        </p:spPr>
        <p:txBody>
          <a:bodyPr/>
          <a:lstStyle/>
          <a:p>
            <a:pPr algn="l">
              <a:lnSpc>
                <a:spcPct val="93000"/>
              </a:lnSpc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400" b="1" dirty="0">
                <a:solidFill>
                  <a:schemeClr val="tx2"/>
                </a:solidFill>
                <a:latin typeface="+mj-lt"/>
              </a:rPr>
              <a:t>Hlášení o provedení PVC</a:t>
            </a:r>
            <a:endParaRPr lang="en-GB" altLang="cs-CZ" sz="2400" b="1" dirty="0">
              <a:solidFill>
                <a:schemeClr val="tx2"/>
              </a:solidFill>
              <a:latin typeface="+mj-lt"/>
            </a:endParaRPr>
          </a:p>
          <a:p>
            <a:r>
              <a:rPr lang="cs-CZ" altLang="cs-CZ" dirty="0" smtClean="0"/>
              <a:t/>
            </a:r>
            <a:br>
              <a:rPr lang="cs-CZ" altLang="cs-CZ" dirty="0" smtClean="0"/>
            </a:b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6ACA1DB8-D73E-4115-AD21-8C75BC5BFE96}" type="slidenum">
              <a:rPr lang="cs-CZ" smtClean="0"/>
              <a:pPr>
                <a:defRPr/>
              </a:pPr>
              <a:t>70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5832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/>
          <a:lstStyle/>
          <a:p>
            <a:pPr marL="0" indent="0"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cs-CZ" altLang="cs-CZ" sz="2400" dirty="0" smtClean="0">
                <a:solidFill>
                  <a:schemeClr val="accent3"/>
                </a:solidFill>
                <a:latin typeface="+mn-lt"/>
              </a:rPr>
              <a:t>Telefonické hlášení o volnosti a postavení vlakové cesty </a:t>
            </a:r>
          </a:p>
          <a:p>
            <a:pPr marL="0" indent="0"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cs-CZ" altLang="cs-CZ" sz="2400" dirty="0" smtClean="0">
                <a:solidFill>
                  <a:schemeClr val="accent3"/>
                </a:solidFill>
                <a:latin typeface="+mn-lt"/>
              </a:rPr>
              <a:t>smí dávat a přijímat</a:t>
            </a:r>
            <a:r>
              <a:rPr lang="cs-CZ" altLang="cs-CZ" sz="2400" dirty="0" smtClean="0">
                <a:solidFill>
                  <a:srgbClr val="0000CC"/>
                </a:solidFill>
                <a:latin typeface="+mn-lt"/>
              </a:rPr>
              <a:t> </a:t>
            </a:r>
            <a:r>
              <a:rPr lang="cs-CZ" altLang="cs-CZ" sz="2400" dirty="0" smtClean="0">
                <a:solidFill>
                  <a:srgbClr val="FF0000"/>
                </a:solidFill>
                <a:latin typeface="+mn-lt"/>
              </a:rPr>
              <a:t>jen výpravčí</a:t>
            </a:r>
            <a:r>
              <a:rPr lang="cs-CZ" altLang="cs-CZ" sz="2400" dirty="0" smtClean="0">
                <a:solidFill>
                  <a:schemeClr val="accent3"/>
                </a:solidFill>
                <a:latin typeface="+mn-lt"/>
              </a:rPr>
              <a:t>, </a:t>
            </a:r>
          </a:p>
          <a:p>
            <a:pPr marL="0" indent="0"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cs-CZ" altLang="cs-CZ" sz="2400" dirty="0" smtClean="0">
                <a:solidFill>
                  <a:schemeClr val="accent3"/>
                </a:solidFill>
                <a:latin typeface="+mn-lt"/>
              </a:rPr>
              <a:t>na stavědlech a stanovištích</a:t>
            </a:r>
            <a:r>
              <a:rPr lang="cs-CZ" altLang="cs-CZ" sz="2400" dirty="0" smtClean="0">
                <a:solidFill>
                  <a:srgbClr val="0000CC"/>
                </a:solidFill>
                <a:latin typeface="+mn-lt"/>
              </a:rPr>
              <a:t> </a:t>
            </a:r>
            <a:r>
              <a:rPr lang="cs-CZ" altLang="cs-CZ" sz="2400" dirty="0" smtClean="0">
                <a:solidFill>
                  <a:srgbClr val="FF0000"/>
                </a:solidFill>
                <a:latin typeface="+mn-lt"/>
              </a:rPr>
              <a:t>jen zaměstnanci odpovídající za volnost vlakové cesty</a:t>
            </a:r>
            <a:r>
              <a:rPr lang="cs-CZ" altLang="cs-CZ" sz="2400" dirty="0" smtClean="0">
                <a:solidFill>
                  <a:srgbClr val="0000CC"/>
                </a:solidFill>
                <a:latin typeface="+mn-lt"/>
              </a:rPr>
              <a:t>; </a:t>
            </a:r>
            <a:endParaRPr lang="cs-CZ" altLang="cs-CZ" sz="2400" dirty="0" smtClean="0">
              <a:solidFill>
                <a:srgbClr val="0000CC"/>
              </a:solidFill>
              <a:latin typeface="+mn-lt"/>
            </a:endParaRPr>
          </a:p>
          <a:p>
            <a:pPr marL="0" indent="0"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cs-CZ" altLang="cs-CZ" sz="2400" dirty="0" smtClean="0">
              <a:solidFill>
                <a:srgbClr val="0000CC"/>
              </a:solidFill>
              <a:latin typeface="+mn-lt"/>
            </a:endParaRPr>
          </a:p>
          <a:p>
            <a:pPr marL="0" indent="0"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cs-CZ" altLang="cs-CZ" sz="2400" dirty="0" smtClean="0">
                <a:solidFill>
                  <a:schemeClr val="tx1"/>
                </a:solidFill>
                <a:latin typeface="+mn-lt"/>
              </a:rPr>
              <a:t>tímto úkonem </a:t>
            </a:r>
            <a:r>
              <a:rPr lang="cs-CZ" altLang="cs-CZ" sz="2400" dirty="0" smtClean="0">
                <a:solidFill>
                  <a:srgbClr val="FF0000"/>
                </a:solidFill>
                <a:latin typeface="+mn-lt"/>
              </a:rPr>
              <a:t>nesmí</a:t>
            </a:r>
            <a:r>
              <a:rPr lang="cs-CZ" altLang="cs-CZ" sz="2400" dirty="0" smtClean="0">
                <a:solidFill>
                  <a:srgbClr val="0000CC"/>
                </a:solidFill>
                <a:latin typeface="+mn-lt"/>
              </a:rPr>
              <a:t> </a:t>
            </a:r>
            <a:r>
              <a:rPr lang="cs-CZ" altLang="cs-CZ" sz="2400" dirty="0" smtClean="0">
                <a:solidFill>
                  <a:srgbClr val="000000"/>
                </a:solidFill>
                <a:latin typeface="+mn-lt"/>
              </a:rPr>
              <a:t>tito zaměstnanci pověřovat jiné zaměstnance. </a:t>
            </a:r>
            <a:endParaRPr lang="cs-CZ" altLang="cs-CZ" sz="2400" dirty="0" smtClean="0">
              <a:solidFill>
                <a:srgbClr val="000000"/>
              </a:solidFill>
              <a:latin typeface="+mn-lt"/>
            </a:endParaRPr>
          </a:p>
          <a:p>
            <a:pPr marL="0" indent="0"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cs-CZ" altLang="cs-CZ" sz="2400" dirty="0" smtClean="0">
              <a:solidFill>
                <a:srgbClr val="000000"/>
              </a:solidFill>
              <a:latin typeface="+mn-lt"/>
            </a:endParaRPr>
          </a:p>
          <a:p>
            <a:pPr marL="0" indent="0"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cs-CZ" altLang="cs-CZ" sz="2200" b="0" dirty="0" smtClean="0">
                <a:solidFill>
                  <a:srgbClr val="000000"/>
                </a:solidFill>
                <a:latin typeface="+mn-lt"/>
              </a:rPr>
              <a:t>ZDD musí stanovit, kteří zaměstnanci toto hlášení smí dávat a přijímat na stavědlech a stanovištích, obsazených více zaměstnanci</a:t>
            </a:r>
            <a:r>
              <a:rPr lang="cs-CZ" altLang="cs-CZ" sz="2400" dirty="0" smtClean="0">
                <a:solidFill>
                  <a:srgbClr val="0000CC"/>
                </a:solidFill>
                <a:latin typeface="+mn-lt"/>
              </a:rPr>
              <a:t>.</a:t>
            </a:r>
          </a:p>
          <a:p>
            <a:pPr marL="0" indent="0"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en-GB" altLang="cs-CZ" sz="2400" dirty="0" smtClean="0">
              <a:solidFill>
                <a:srgbClr val="0000CC"/>
              </a:solidFill>
              <a:latin typeface="+mn-lt"/>
            </a:endParaRPr>
          </a:p>
          <a:p>
            <a:pPr>
              <a:lnSpc>
                <a:spcPct val="93000"/>
              </a:lnSpc>
              <a:spcBef>
                <a:spcPts val="700"/>
              </a:spcBef>
              <a:buClr>
                <a:srgbClr val="002060"/>
              </a:buClr>
              <a:buSzPct val="100000"/>
              <a:buFont typeface="Arial" pitchFamily="34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cs-CZ" altLang="cs-CZ" sz="2800" dirty="0" smtClean="0">
              <a:solidFill>
                <a:srgbClr val="0000CC"/>
              </a:solidFill>
              <a:latin typeface="+mn-lt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>
          <a:xfrm>
            <a:off x="251520" y="6328618"/>
            <a:ext cx="5606364" cy="360363"/>
          </a:xfrm>
        </p:spPr>
        <p:txBody>
          <a:bodyPr/>
          <a:lstStyle/>
          <a:p>
            <a:pPr eaLnBrk="1" hangingPunct="1"/>
            <a:endParaRPr lang="cs-CZ" dirty="0" smtClean="0">
              <a:latin typeface="Arial" charset="0"/>
              <a:cs typeface="Arial" charset="0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4"/>
          </p:nvPr>
        </p:nvSpPr>
        <p:spPr>
          <a:xfrm>
            <a:off x="488515" y="692473"/>
            <a:ext cx="8259949" cy="504279"/>
          </a:xfrm>
        </p:spPr>
        <p:txBody>
          <a:bodyPr/>
          <a:lstStyle/>
          <a:p>
            <a:pPr algn="l">
              <a:lnSpc>
                <a:spcPct val="93000"/>
              </a:lnSpc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400" b="1" dirty="0">
                <a:solidFill>
                  <a:schemeClr val="tx2"/>
                </a:solidFill>
                <a:latin typeface="+mj-lt"/>
              </a:rPr>
              <a:t>Hlášení o provedení PVC</a:t>
            </a:r>
            <a:endParaRPr lang="en-GB" altLang="cs-CZ" sz="2400" b="1" dirty="0">
              <a:solidFill>
                <a:schemeClr val="tx2"/>
              </a:solidFill>
              <a:latin typeface="+mj-lt"/>
            </a:endParaRPr>
          </a:p>
          <a:p>
            <a:r>
              <a:rPr lang="cs-CZ" altLang="cs-CZ" dirty="0" smtClean="0"/>
              <a:t/>
            </a:r>
            <a:br>
              <a:rPr lang="cs-CZ" altLang="cs-CZ" dirty="0" smtClean="0"/>
            </a:b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6ACA1DB8-D73E-4115-AD21-8C75BC5BFE96}" type="slidenum">
              <a:rPr lang="cs-CZ" smtClean="0"/>
              <a:pPr>
                <a:defRPr/>
              </a:pPr>
              <a:t>71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9188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/>
          <a:lstStyle/>
          <a:p>
            <a: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cs-CZ" altLang="cs-CZ" sz="2400" dirty="0" smtClean="0">
                <a:solidFill>
                  <a:schemeClr val="accent3"/>
                </a:solidFill>
                <a:latin typeface="+mn-lt"/>
              </a:rPr>
              <a:t>Telefonické hlášení</a:t>
            </a:r>
            <a:r>
              <a:rPr lang="cs-CZ" altLang="cs-CZ" sz="2400" dirty="0" smtClean="0">
                <a:solidFill>
                  <a:srgbClr val="0000CC"/>
                </a:solidFill>
                <a:latin typeface="+mn-lt"/>
              </a:rPr>
              <a:t> </a:t>
            </a:r>
            <a:r>
              <a:rPr lang="cs-CZ" altLang="cs-CZ" sz="2800" dirty="0" smtClean="0">
                <a:solidFill>
                  <a:schemeClr val="tx2"/>
                </a:solidFill>
                <a:latin typeface="+mn-lt"/>
              </a:rPr>
              <a:t>může být nahrazeno hlášením osobním, rádiovým zařízením nebo staničním rozhlasem se zpětným dotazem, </a:t>
            </a:r>
            <a:r>
              <a:rPr lang="cs-CZ" altLang="cs-CZ" sz="2800" dirty="0" err="1" smtClean="0">
                <a:solidFill>
                  <a:srgbClr val="000000"/>
                </a:solidFill>
                <a:latin typeface="+mn-lt"/>
              </a:rPr>
              <a:t>dovoluje</a:t>
            </a:r>
            <a:r>
              <a:rPr lang="cs-CZ" altLang="cs-CZ" sz="2800" dirty="0" smtClean="0">
                <a:solidFill>
                  <a:srgbClr val="000000"/>
                </a:solidFill>
                <a:latin typeface="+mn-lt"/>
              </a:rPr>
              <a:t>‑li to ZDD</a:t>
            </a:r>
            <a:r>
              <a:rPr lang="cs-CZ" altLang="cs-CZ" sz="2400" b="0" dirty="0" smtClean="0">
                <a:solidFill>
                  <a:srgbClr val="000000"/>
                </a:solidFill>
                <a:latin typeface="+mn-lt"/>
              </a:rPr>
              <a:t>, v němž jsou zároveň stanoveny podmínky pro použití jiného než telefonního spojení.</a:t>
            </a:r>
          </a:p>
          <a:p>
            <a: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cs-CZ" altLang="cs-CZ" sz="2400" dirty="0" smtClean="0">
                <a:solidFill>
                  <a:srgbClr val="0000CC"/>
                </a:solidFill>
                <a:latin typeface="+mn-lt"/>
              </a:rPr>
              <a:t>	</a:t>
            </a:r>
            <a:r>
              <a:rPr lang="cs-CZ" altLang="cs-CZ" sz="2400" dirty="0" smtClean="0">
                <a:solidFill>
                  <a:schemeClr val="tx2"/>
                </a:solidFill>
                <a:latin typeface="+mn-lt"/>
              </a:rPr>
              <a:t>V</a:t>
            </a:r>
            <a:r>
              <a:rPr lang="cs-CZ" altLang="cs-CZ" sz="2800" dirty="0" smtClean="0">
                <a:solidFill>
                  <a:schemeClr val="tx2"/>
                </a:solidFill>
                <a:latin typeface="+mn-lt"/>
              </a:rPr>
              <a:t> případě poruchy používaného spojení </a:t>
            </a:r>
            <a:r>
              <a:rPr lang="cs-CZ" altLang="cs-CZ" sz="2800" dirty="0" smtClean="0">
                <a:solidFill>
                  <a:srgbClr val="000000"/>
                </a:solidFill>
                <a:latin typeface="+mn-lt"/>
              </a:rPr>
              <a:t>určí ZDD náhradní </a:t>
            </a:r>
            <a:r>
              <a:rPr lang="cs-CZ" altLang="cs-CZ" sz="2800" dirty="0" smtClean="0">
                <a:solidFill>
                  <a:srgbClr val="000000"/>
                </a:solidFill>
                <a:latin typeface="+mn-lt"/>
              </a:rPr>
              <a:t>spojení</a:t>
            </a:r>
            <a:r>
              <a:rPr lang="cs-CZ" altLang="cs-CZ" sz="2400" dirty="0" smtClean="0">
                <a:solidFill>
                  <a:srgbClr val="000000"/>
                </a:solidFill>
                <a:latin typeface="+mn-lt"/>
              </a:rPr>
              <a:t>, </a:t>
            </a:r>
            <a:r>
              <a:rPr lang="cs-CZ" altLang="cs-CZ" sz="2400" b="0" dirty="0" smtClean="0">
                <a:solidFill>
                  <a:srgbClr val="000000"/>
                </a:solidFill>
                <a:latin typeface="+mn-lt"/>
              </a:rPr>
              <a:t>příp. postup při nemožném dorozumění výpravčího se zaměstnanci, podílejícími se na přípravě vlakové cesty.</a:t>
            </a:r>
            <a:endParaRPr lang="en-GB" altLang="cs-CZ" sz="2400" b="0" dirty="0" smtClean="0">
              <a:solidFill>
                <a:srgbClr val="000000"/>
              </a:solidFill>
              <a:latin typeface="+mn-lt"/>
            </a:endParaRPr>
          </a:p>
          <a:p>
            <a:pPr marL="0" indent="0"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en-GB" altLang="cs-CZ" sz="2400" dirty="0" smtClean="0">
              <a:solidFill>
                <a:srgbClr val="0000CC"/>
              </a:solidFill>
              <a:latin typeface="+mn-lt"/>
            </a:endParaRPr>
          </a:p>
          <a:p>
            <a:pPr>
              <a:lnSpc>
                <a:spcPct val="93000"/>
              </a:lnSpc>
              <a:spcBef>
                <a:spcPts val="700"/>
              </a:spcBef>
              <a:buClr>
                <a:srgbClr val="002060"/>
              </a:buClr>
              <a:buSzPct val="100000"/>
              <a:buFont typeface="Arial" pitchFamily="34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cs-CZ" altLang="cs-CZ" sz="2800" dirty="0" smtClean="0">
              <a:solidFill>
                <a:srgbClr val="0000CC"/>
              </a:solidFill>
              <a:latin typeface="+mn-lt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>
          <a:xfrm>
            <a:off x="251520" y="6328618"/>
            <a:ext cx="5606364" cy="360363"/>
          </a:xfrm>
        </p:spPr>
        <p:txBody>
          <a:bodyPr/>
          <a:lstStyle/>
          <a:p>
            <a:pPr eaLnBrk="1" hangingPunct="1"/>
            <a:endParaRPr lang="cs-CZ" dirty="0" smtClean="0">
              <a:latin typeface="Arial" charset="0"/>
              <a:cs typeface="Arial" charset="0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4"/>
          </p:nvPr>
        </p:nvSpPr>
        <p:spPr>
          <a:xfrm>
            <a:off x="626301" y="692473"/>
            <a:ext cx="8122163" cy="504279"/>
          </a:xfrm>
        </p:spPr>
        <p:txBody>
          <a:bodyPr/>
          <a:lstStyle/>
          <a:p>
            <a:pPr algn="l">
              <a:lnSpc>
                <a:spcPct val="93000"/>
              </a:lnSpc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400" b="1" dirty="0">
                <a:solidFill>
                  <a:schemeClr val="tx2"/>
                </a:solidFill>
                <a:latin typeface="+mj-lt"/>
              </a:rPr>
              <a:t>Hlášení o provedení PVC</a:t>
            </a:r>
            <a:endParaRPr lang="en-GB" altLang="cs-CZ" sz="2400" b="1" dirty="0">
              <a:solidFill>
                <a:schemeClr val="tx2"/>
              </a:solidFill>
              <a:latin typeface="+mj-lt"/>
            </a:endParaRPr>
          </a:p>
          <a:p>
            <a:pPr algn="l">
              <a:lnSpc>
                <a:spcPct val="93000"/>
              </a:lnSpc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400" b="1" dirty="0">
                <a:solidFill>
                  <a:schemeClr val="tx2"/>
                </a:solidFill>
                <a:latin typeface="+mj-lt"/>
              </a:rPr>
              <a:t/>
            </a:r>
            <a:br>
              <a:rPr lang="cs-CZ" altLang="cs-CZ" sz="2400" b="1" dirty="0">
                <a:solidFill>
                  <a:schemeClr val="tx2"/>
                </a:solidFill>
                <a:latin typeface="+mj-lt"/>
              </a:rPr>
            </a:br>
            <a:endParaRPr lang="cs-CZ" sz="24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6ACA1DB8-D73E-4115-AD21-8C75BC5BFE96}" type="slidenum">
              <a:rPr lang="cs-CZ" smtClean="0"/>
              <a:pPr>
                <a:defRPr/>
              </a:pPr>
              <a:t>72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4608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/>
          <a:lstStyle/>
          <a:p>
            <a:pPr marL="0" indent="0"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cs-CZ" altLang="cs-CZ" sz="2200" b="0" dirty="0" smtClean="0">
                <a:solidFill>
                  <a:srgbClr val="000000"/>
                </a:solidFill>
                <a:latin typeface="+mn-lt"/>
              </a:rPr>
              <a:t>Zaměstnanci zúčastnění na přípravě vlakové cesty, kteří výhybky ve vlakové cestě, odvratné výhybky nebo výkolejky:</a:t>
            </a:r>
          </a:p>
          <a:p>
            <a:pPr marL="0" indent="0"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cs-CZ" altLang="cs-CZ" sz="2200" dirty="0" smtClean="0">
                <a:solidFill>
                  <a:srgbClr val="000000"/>
                </a:solidFill>
                <a:latin typeface="+mn-lt"/>
              </a:rPr>
              <a:t>a) </a:t>
            </a:r>
            <a:r>
              <a:rPr lang="cs-CZ" altLang="cs-CZ" sz="2200" dirty="0" smtClean="0">
                <a:solidFill>
                  <a:srgbClr val="FF3300"/>
                </a:solidFill>
                <a:latin typeface="+mn-lt"/>
              </a:rPr>
              <a:t>obsluhují,</a:t>
            </a:r>
            <a:r>
              <a:rPr lang="cs-CZ" altLang="cs-CZ" sz="2200" dirty="0" smtClean="0">
                <a:solidFill>
                  <a:srgbClr val="0000CC"/>
                </a:solidFill>
                <a:latin typeface="+mn-lt"/>
              </a:rPr>
              <a:t> </a:t>
            </a:r>
            <a:r>
              <a:rPr lang="cs-CZ" altLang="cs-CZ" sz="2200" dirty="0" smtClean="0">
                <a:solidFill>
                  <a:srgbClr val="000000"/>
                </a:solidFill>
                <a:latin typeface="+mn-lt"/>
              </a:rPr>
              <a:t>hlásí telefonicky provedení přípravy vlakové cesty takto:</a:t>
            </a:r>
            <a:r>
              <a:rPr lang="cs-CZ" altLang="cs-CZ" sz="2200" i="1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cs-CZ" altLang="cs-CZ" sz="2200" i="1" dirty="0" smtClean="0">
                <a:solidFill>
                  <a:schemeClr val="accent3"/>
                </a:solidFill>
                <a:latin typeface="+mn-lt"/>
              </a:rPr>
              <a:t>„Třetí stanoviště. Pro vlak 133 na pátou kolej postaveno a volno. Krejčí.“</a:t>
            </a:r>
            <a:r>
              <a:rPr lang="cs-CZ" altLang="cs-CZ" sz="2200" dirty="0" smtClean="0">
                <a:solidFill>
                  <a:schemeClr val="accent3"/>
                </a:solidFill>
                <a:latin typeface="+mn-lt"/>
              </a:rPr>
              <a:t>, </a:t>
            </a:r>
            <a:r>
              <a:rPr lang="cs-CZ" altLang="cs-CZ" sz="2200" dirty="0" smtClean="0">
                <a:solidFill>
                  <a:srgbClr val="000000"/>
                </a:solidFill>
                <a:latin typeface="+mn-lt"/>
              </a:rPr>
              <a:t>popř.: </a:t>
            </a:r>
            <a:r>
              <a:rPr lang="cs-CZ" altLang="cs-CZ" sz="2200" i="1" dirty="0" smtClean="0">
                <a:solidFill>
                  <a:schemeClr val="accent3"/>
                </a:solidFill>
                <a:latin typeface="+mn-lt"/>
              </a:rPr>
              <a:t>„Třetí stanoviště. Pro vlak 133 z páté koleje postaveno a volno. Krejčí.“</a:t>
            </a:r>
            <a:r>
              <a:rPr lang="cs-CZ" altLang="cs-CZ" sz="2200" dirty="0" smtClean="0">
                <a:solidFill>
                  <a:schemeClr val="accent3"/>
                </a:solidFill>
                <a:latin typeface="+mn-lt"/>
              </a:rPr>
              <a:t>;</a:t>
            </a:r>
          </a:p>
          <a:p>
            <a:pPr marL="0" indent="0"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cs-CZ" altLang="cs-CZ" sz="2200" dirty="0" smtClean="0">
                <a:solidFill>
                  <a:srgbClr val="0000CC"/>
                </a:solidFill>
                <a:latin typeface="+mn-lt"/>
              </a:rPr>
              <a:t>b) </a:t>
            </a:r>
            <a:r>
              <a:rPr lang="cs-CZ" altLang="cs-CZ" sz="2200" dirty="0" smtClean="0">
                <a:solidFill>
                  <a:srgbClr val="FF3300"/>
                </a:solidFill>
                <a:latin typeface="+mn-lt"/>
              </a:rPr>
              <a:t>neobsluhují,</a:t>
            </a:r>
            <a:r>
              <a:rPr lang="cs-CZ" altLang="cs-CZ" sz="2200" dirty="0" smtClean="0">
                <a:solidFill>
                  <a:srgbClr val="0000CC"/>
                </a:solidFill>
                <a:latin typeface="+mn-lt"/>
              </a:rPr>
              <a:t> </a:t>
            </a:r>
            <a:r>
              <a:rPr lang="cs-CZ" altLang="cs-CZ" sz="2200" dirty="0" smtClean="0">
                <a:solidFill>
                  <a:srgbClr val="000000"/>
                </a:solidFill>
                <a:latin typeface="+mn-lt"/>
              </a:rPr>
              <a:t>hlásí telefonicky provedení přípravy vlakové cesty takto:</a:t>
            </a:r>
            <a:r>
              <a:rPr lang="cs-CZ" altLang="cs-CZ" sz="2200" i="1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cs-CZ" altLang="cs-CZ" sz="2200" i="1" dirty="0" smtClean="0">
                <a:solidFill>
                  <a:srgbClr val="0000CC"/>
                </a:solidFill>
                <a:latin typeface="+mn-lt"/>
              </a:rPr>
              <a:t>„</a:t>
            </a:r>
            <a:r>
              <a:rPr lang="cs-CZ" altLang="cs-CZ" sz="2200" i="1" dirty="0" smtClean="0">
                <a:solidFill>
                  <a:schemeClr val="accent3"/>
                </a:solidFill>
                <a:latin typeface="+mn-lt"/>
              </a:rPr>
              <a:t>První stavědlo. Pro vlak 67 903 na čtvrtou kolej volno. Kubeš.“</a:t>
            </a:r>
            <a:r>
              <a:rPr lang="cs-CZ" altLang="cs-CZ" sz="2200" dirty="0" smtClean="0">
                <a:solidFill>
                  <a:schemeClr val="accent3"/>
                </a:solidFill>
                <a:latin typeface="+mn-lt"/>
              </a:rPr>
              <a:t>, </a:t>
            </a:r>
            <a:r>
              <a:rPr lang="cs-CZ" altLang="cs-CZ" sz="2200" dirty="0" smtClean="0">
                <a:solidFill>
                  <a:srgbClr val="000000"/>
                </a:solidFill>
                <a:latin typeface="+mn-lt"/>
              </a:rPr>
              <a:t>popř.: </a:t>
            </a:r>
            <a:r>
              <a:rPr lang="cs-CZ" altLang="cs-CZ" sz="2200" i="1" dirty="0" smtClean="0">
                <a:solidFill>
                  <a:schemeClr val="accent3"/>
                </a:solidFill>
                <a:latin typeface="+mn-lt"/>
              </a:rPr>
              <a:t>„Třetí stanoviště. Pro vlak 755 ze druhé koleje volno. Šafránek.“</a:t>
            </a:r>
            <a:endParaRPr lang="en-GB" altLang="cs-CZ" sz="2200" i="1" dirty="0" smtClean="0">
              <a:solidFill>
                <a:schemeClr val="accent3"/>
              </a:solidFill>
              <a:latin typeface="+mn-lt"/>
            </a:endParaRPr>
          </a:p>
          <a:p>
            <a:pPr marL="0" indent="0"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en-GB" altLang="cs-CZ" sz="2200" dirty="0" smtClean="0">
              <a:solidFill>
                <a:srgbClr val="0000CC"/>
              </a:solidFill>
              <a:latin typeface="+mn-lt"/>
            </a:endParaRPr>
          </a:p>
          <a:p>
            <a:pPr>
              <a:lnSpc>
                <a:spcPct val="93000"/>
              </a:lnSpc>
              <a:spcBef>
                <a:spcPts val="700"/>
              </a:spcBef>
              <a:buClr>
                <a:srgbClr val="002060"/>
              </a:buClr>
              <a:buSzPct val="100000"/>
              <a:buFont typeface="Arial" pitchFamily="34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cs-CZ" altLang="cs-CZ" sz="2200" dirty="0" smtClean="0">
              <a:solidFill>
                <a:srgbClr val="0000CC"/>
              </a:solidFill>
              <a:latin typeface="+mn-lt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>
          <a:xfrm>
            <a:off x="251520" y="6328618"/>
            <a:ext cx="5606364" cy="360363"/>
          </a:xfrm>
        </p:spPr>
        <p:txBody>
          <a:bodyPr/>
          <a:lstStyle/>
          <a:p>
            <a:pPr eaLnBrk="1" hangingPunct="1"/>
            <a:endParaRPr lang="cs-CZ" dirty="0" smtClean="0">
              <a:latin typeface="Arial" charset="0"/>
              <a:cs typeface="Arial" charset="0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4"/>
          </p:nvPr>
        </p:nvSpPr>
        <p:spPr>
          <a:xfrm>
            <a:off x="551145" y="692473"/>
            <a:ext cx="8197319" cy="504279"/>
          </a:xfrm>
        </p:spPr>
        <p:txBody>
          <a:bodyPr/>
          <a:lstStyle/>
          <a:p>
            <a:pPr algn="l">
              <a:lnSpc>
                <a:spcPct val="93000"/>
              </a:lnSpc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400" b="1" dirty="0">
                <a:solidFill>
                  <a:schemeClr val="tx2"/>
                </a:solidFill>
                <a:latin typeface="+mj-lt"/>
              </a:rPr>
              <a:t>Hlášení o provedení PVC</a:t>
            </a:r>
            <a:endParaRPr lang="en-GB" altLang="cs-CZ" sz="2400" b="1" dirty="0">
              <a:solidFill>
                <a:schemeClr val="tx2"/>
              </a:solidFill>
              <a:latin typeface="+mj-lt"/>
            </a:endParaRPr>
          </a:p>
          <a:p>
            <a:r>
              <a:rPr lang="cs-CZ" altLang="cs-CZ" dirty="0" smtClean="0"/>
              <a:t/>
            </a:r>
            <a:br>
              <a:rPr lang="cs-CZ" altLang="cs-CZ" dirty="0" smtClean="0"/>
            </a:b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6ACA1DB8-D73E-4115-AD21-8C75BC5BFE96}" type="slidenum">
              <a:rPr lang="cs-CZ" smtClean="0"/>
              <a:pPr>
                <a:defRPr/>
              </a:pPr>
              <a:t>73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1563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500034" y="1643050"/>
            <a:ext cx="8280400" cy="1381125"/>
          </a:xfrm>
          <a:prstGeom prst="rect">
            <a:avLst/>
          </a:prstGeom>
          <a:solidFill>
            <a:srgbClr val="CCECFF"/>
          </a:solidFill>
          <a:ln w="9360">
            <a:solidFill>
              <a:srgbClr val="0D0D0D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3000"/>
              </a:lnSpc>
              <a:spcBef>
                <a:spcPts val="700"/>
              </a:spcBef>
              <a:buClr>
                <a:srgbClr val="C00000"/>
              </a:buClr>
              <a:buSzPct val="100000"/>
              <a:buFont typeface="Arial" pitchFamily="34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GB" altLang="cs-CZ" sz="2800" b="1" i="1" dirty="0">
                <a:solidFill>
                  <a:schemeClr val="tx2"/>
                </a:solidFill>
              </a:rPr>
              <a:t>„</a:t>
            </a:r>
            <a:r>
              <a:rPr lang="en-GB" altLang="cs-CZ" sz="2800" b="1" i="1" dirty="0" err="1">
                <a:solidFill>
                  <a:schemeClr val="tx2"/>
                </a:solidFill>
              </a:rPr>
              <a:t>Druhé</a:t>
            </a:r>
            <a:r>
              <a:rPr lang="en-GB" altLang="cs-CZ" sz="2800" b="1" i="1" dirty="0">
                <a:solidFill>
                  <a:schemeClr val="tx2"/>
                </a:solidFill>
              </a:rPr>
              <a:t> </a:t>
            </a:r>
            <a:r>
              <a:rPr lang="en-GB" altLang="cs-CZ" sz="2800" b="1" i="1" dirty="0" err="1">
                <a:solidFill>
                  <a:schemeClr val="tx2"/>
                </a:solidFill>
              </a:rPr>
              <a:t>stanoviště</a:t>
            </a:r>
            <a:r>
              <a:rPr lang="en-GB" altLang="cs-CZ" sz="2800" b="1" i="1" dirty="0">
                <a:solidFill>
                  <a:schemeClr val="tx2"/>
                </a:solidFill>
              </a:rPr>
              <a:t>. Pro </a:t>
            </a:r>
            <a:r>
              <a:rPr lang="en-GB" altLang="cs-CZ" sz="2800" b="1" i="1" dirty="0" err="1">
                <a:solidFill>
                  <a:schemeClr val="tx2"/>
                </a:solidFill>
              </a:rPr>
              <a:t>vlak</a:t>
            </a:r>
            <a:r>
              <a:rPr lang="en-GB" altLang="cs-CZ" sz="2800" b="1" i="1" dirty="0">
                <a:solidFill>
                  <a:schemeClr val="tx2"/>
                </a:solidFill>
              </a:rPr>
              <a:t> 68 201 z </a:t>
            </a:r>
            <a:r>
              <a:rPr lang="en-GB" altLang="cs-CZ" sz="2800" b="1" i="1" dirty="0" err="1">
                <a:solidFill>
                  <a:schemeClr val="tx2"/>
                </a:solidFill>
              </a:rPr>
              <a:t>páté</a:t>
            </a:r>
            <a:r>
              <a:rPr lang="en-GB" altLang="cs-CZ" sz="2800" b="1" i="1" dirty="0">
                <a:solidFill>
                  <a:schemeClr val="tx2"/>
                </a:solidFill>
              </a:rPr>
              <a:t> </a:t>
            </a:r>
            <a:r>
              <a:rPr lang="en-GB" altLang="cs-CZ" sz="2800" b="1" i="1" dirty="0" err="1">
                <a:solidFill>
                  <a:schemeClr val="tx2"/>
                </a:solidFill>
              </a:rPr>
              <a:t>koleje</a:t>
            </a:r>
            <a:r>
              <a:rPr lang="en-GB" altLang="cs-CZ" sz="2800" b="1" i="1" dirty="0">
                <a:solidFill>
                  <a:schemeClr val="tx2"/>
                </a:solidFill>
              </a:rPr>
              <a:t> </a:t>
            </a:r>
            <a:r>
              <a:rPr lang="en-GB" altLang="cs-CZ" sz="2800" b="1" i="1" dirty="0" err="1">
                <a:solidFill>
                  <a:schemeClr val="tx2"/>
                </a:solidFill>
              </a:rPr>
              <a:t>postaveno</a:t>
            </a:r>
            <a:r>
              <a:rPr lang="en-GB" altLang="cs-CZ" sz="2800" b="1" i="1" dirty="0">
                <a:solidFill>
                  <a:schemeClr val="tx2"/>
                </a:solidFill>
              </a:rPr>
              <a:t>. </a:t>
            </a:r>
            <a:r>
              <a:rPr lang="en-GB" altLang="cs-CZ" sz="2800" b="1" i="1" dirty="0" err="1">
                <a:solidFill>
                  <a:schemeClr val="tx2"/>
                </a:solidFill>
              </a:rPr>
              <a:t>Krejčí</a:t>
            </a:r>
            <a:r>
              <a:rPr lang="en-GB" altLang="cs-CZ" sz="2800" b="1" i="1" dirty="0">
                <a:solidFill>
                  <a:schemeClr val="tx2"/>
                </a:solidFill>
              </a:rPr>
              <a:t>.</a:t>
            </a:r>
            <a:r>
              <a:rPr lang="en-GB" altLang="cs-CZ" sz="2800" b="1" dirty="0">
                <a:solidFill>
                  <a:schemeClr val="tx2"/>
                </a:solidFill>
              </a:rPr>
              <a:t>“</a:t>
            </a:r>
          </a:p>
          <a:p>
            <a:pPr>
              <a:lnSpc>
                <a:spcPct val="93000"/>
              </a:lnSpc>
              <a:spcBef>
                <a:spcPts val="700"/>
              </a:spcBef>
              <a:buClr>
                <a:srgbClr val="C00000"/>
              </a:buClr>
              <a:buSzPct val="100000"/>
              <a:buFont typeface="Arial" pitchFamily="34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en-GB" altLang="cs-CZ" sz="2800" b="1" dirty="0">
              <a:solidFill>
                <a:schemeClr val="tx2"/>
              </a:solidFill>
            </a:endParaRPr>
          </a:p>
        </p:txBody>
      </p:sp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789140" y="3429000"/>
            <a:ext cx="6922935" cy="1296703"/>
          </a:xfrm>
          <a:prstGeom prst="rect">
            <a:avLst/>
          </a:prstGeom>
          <a:solidFill>
            <a:srgbClr val="FFFF00"/>
          </a:solidFill>
          <a:ln w="9360">
            <a:solidFill>
              <a:srgbClr val="C00000"/>
            </a:solidFill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lnSpc>
                <a:spcPct val="93000"/>
              </a:lnSpc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</a:tabLst>
            </a:pPr>
            <a:r>
              <a:rPr lang="en-GB" altLang="cs-CZ" sz="2400" b="1" dirty="0" err="1">
                <a:solidFill>
                  <a:srgbClr val="000000"/>
                </a:solidFill>
              </a:rPr>
              <a:t>Za</a:t>
            </a:r>
            <a:r>
              <a:rPr lang="en-GB" altLang="cs-CZ" sz="2400" b="1" dirty="0">
                <a:solidFill>
                  <a:srgbClr val="000000"/>
                </a:solidFill>
              </a:rPr>
              <a:t> </a:t>
            </a:r>
            <a:r>
              <a:rPr lang="en-GB" altLang="cs-CZ" sz="2400" b="1" dirty="0" err="1">
                <a:solidFill>
                  <a:srgbClr val="000000"/>
                </a:solidFill>
              </a:rPr>
              <a:t>jakých</a:t>
            </a:r>
            <a:r>
              <a:rPr lang="en-GB" altLang="cs-CZ" sz="2400" b="1" dirty="0">
                <a:solidFill>
                  <a:srgbClr val="000000"/>
                </a:solidFill>
              </a:rPr>
              <a:t> </a:t>
            </a:r>
            <a:r>
              <a:rPr lang="en-GB" altLang="cs-CZ" sz="2400" b="1" dirty="0" err="1">
                <a:solidFill>
                  <a:srgbClr val="000000"/>
                </a:solidFill>
              </a:rPr>
              <a:t>okolností</a:t>
            </a:r>
            <a:r>
              <a:rPr lang="en-GB" altLang="cs-CZ" sz="2400" b="1" dirty="0">
                <a:solidFill>
                  <a:srgbClr val="000000"/>
                </a:solidFill>
              </a:rPr>
              <a:t> </a:t>
            </a:r>
            <a:r>
              <a:rPr lang="en-GB" altLang="cs-CZ" sz="2400" b="1" dirty="0" err="1">
                <a:solidFill>
                  <a:srgbClr val="000000"/>
                </a:solidFill>
              </a:rPr>
              <a:t>dává</a:t>
            </a:r>
            <a:r>
              <a:rPr lang="en-GB" altLang="cs-CZ" sz="2400" b="1" dirty="0">
                <a:solidFill>
                  <a:srgbClr val="000000"/>
                </a:solidFill>
              </a:rPr>
              <a:t> </a:t>
            </a:r>
            <a:r>
              <a:rPr lang="en-GB" altLang="cs-CZ" sz="2400" b="1" dirty="0" err="1">
                <a:solidFill>
                  <a:srgbClr val="000000"/>
                </a:solidFill>
              </a:rPr>
              <a:t>pracovník</a:t>
            </a:r>
            <a:r>
              <a:rPr lang="en-GB" altLang="cs-CZ" sz="2400" b="1" dirty="0">
                <a:solidFill>
                  <a:srgbClr val="000000"/>
                </a:solidFill>
              </a:rPr>
              <a:t> </a:t>
            </a:r>
            <a:r>
              <a:rPr lang="en-GB" altLang="cs-CZ" sz="2400" b="1" dirty="0" err="1">
                <a:solidFill>
                  <a:srgbClr val="000000"/>
                </a:solidFill>
              </a:rPr>
              <a:t>hlášení</a:t>
            </a:r>
            <a:endParaRPr lang="cs-CZ" altLang="cs-CZ" sz="2400" b="1" dirty="0">
              <a:solidFill>
                <a:srgbClr val="000000"/>
              </a:solidFill>
            </a:endParaRPr>
          </a:p>
          <a:p>
            <a:pPr algn="ctr">
              <a:lnSpc>
                <a:spcPct val="93000"/>
              </a:lnSpc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</a:tabLst>
            </a:pPr>
            <a:r>
              <a:rPr lang="en-GB" altLang="cs-CZ" sz="2400" b="1" dirty="0">
                <a:solidFill>
                  <a:srgbClr val="000000"/>
                </a:solidFill>
              </a:rPr>
              <a:t> </a:t>
            </a:r>
            <a:r>
              <a:rPr lang="en-GB" altLang="cs-CZ" sz="2400" b="1" dirty="0" err="1">
                <a:solidFill>
                  <a:srgbClr val="000000"/>
                </a:solidFill>
              </a:rPr>
              <a:t>uvedené</a:t>
            </a:r>
            <a:r>
              <a:rPr lang="en-GB" altLang="cs-CZ" sz="2400" b="1" dirty="0">
                <a:solidFill>
                  <a:srgbClr val="000000"/>
                </a:solidFill>
              </a:rPr>
              <a:t> </a:t>
            </a:r>
            <a:r>
              <a:rPr lang="en-GB" altLang="cs-CZ" sz="2400" b="1" dirty="0" err="1">
                <a:solidFill>
                  <a:srgbClr val="000000"/>
                </a:solidFill>
              </a:rPr>
              <a:t>na</a:t>
            </a:r>
            <a:r>
              <a:rPr lang="en-GB" altLang="cs-CZ" sz="2400" b="1" dirty="0">
                <a:solidFill>
                  <a:srgbClr val="000000"/>
                </a:solidFill>
              </a:rPr>
              <a:t> </a:t>
            </a:r>
            <a:r>
              <a:rPr lang="en-GB" altLang="cs-CZ" sz="2400" b="1" dirty="0" err="1">
                <a:solidFill>
                  <a:srgbClr val="000000"/>
                </a:solidFill>
              </a:rPr>
              <a:t>snímku</a:t>
            </a:r>
            <a:r>
              <a:rPr lang="en-GB" altLang="cs-CZ" sz="2400" b="1" dirty="0">
                <a:solidFill>
                  <a:srgbClr val="000000"/>
                </a:solidFill>
              </a:rPr>
              <a:t>?</a:t>
            </a:r>
            <a:r>
              <a:rPr lang="en-GB" altLang="cs-CZ" sz="3600" b="1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5" name="Obdélník 4"/>
          <p:cNvSpPr/>
          <p:nvPr/>
        </p:nvSpPr>
        <p:spPr>
          <a:xfrm>
            <a:off x="300625" y="714356"/>
            <a:ext cx="8200465" cy="435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3000"/>
              </a:lnSpc>
              <a:spcBef>
                <a:spcPts val="240"/>
              </a:spcBef>
              <a:buClr>
                <a:schemeClr val="tx2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400" b="1" dirty="0">
                <a:solidFill>
                  <a:schemeClr val="tx2"/>
                </a:solidFill>
                <a:latin typeface="+mj-lt"/>
                <a:cs typeface="Arial" pitchFamily="34" charset="0"/>
              </a:rPr>
              <a:t>Hlášení o provedení PVC</a:t>
            </a:r>
            <a:endParaRPr lang="en-GB" altLang="cs-CZ" sz="2400" b="1" dirty="0">
              <a:solidFill>
                <a:schemeClr val="tx2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28235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8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cs-CZ" altLang="cs-CZ" sz="2400" dirty="0" smtClean="0">
                <a:solidFill>
                  <a:srgbClr val="FF0000"/>
                </a:solidFill>
                <a:latin typeface="+mn-lt"/>
              </a:rPr>
              <a:t>Stojí-li část vlaku (odjíždějícího) na výhybkách, </a:t>
            </a:r>
          </a:p>
          <a:p>
            <a:r>
              <a:rPr lang="cs-CZ" altLang="cs-CZ" sz="2400" b="0" dirty="0" smtClean="0">
                <a:solidFill>
                  <a:srgbClr val="000000"/>
                </a:solidFill>
                <a:latin typeface="+mn-lt"/>
              </a:rPr>
              <a:t>které </a:t>
            </a:r>
            <a:r>
              <a:rPr lang="cs-CZ" altLang="cs-CZ" sz="2400" b="0" dirty="0" smtClean="0">
                <a:solidFill>
                  <a:srgbClr val="000000"/>
                </a:solidFill>
                <a:latin typeface="+mn-lt"/>
              </a:rPr>
              <a:t>nejsou v obvodu zaměstnance na odjezdovém zhlaví vlaku, </a:t>
            </a:r>
          </a:p>
          <a:p>
            <a:r>
              <a:rPr lang="cs-CZ" altLang="cs-CZ" sz="2400" b="0" dirty="0" smtClean="0">
                <a:solidFill>
                  <a:srgbClr val="000000"/>
                </a:solidFill>
                <a:latin typeface="+mn-lt"/>
              </a:rPr>
              <a:t>a </a:t>
            </a:r>
            <a:r>
              <a:rPr lang="cs-CZ" altLang="cs-CZ" sz="2400" b="0" dirty="0" smtClean="0">
                <a:solidFill>
                  <a:srgbClr val="000000"/>
                </a:solidFill>
                <a:latin typeface="+mn-lt"/>
              </a:rPr>
              <a:t>není-li poloha těchto výhybek kontrolována zabezpečovacím zařízením, </a:t>
            </a:r>
            <a:endParaRPr lang="cs-CZ" altLang="cs-CZ" sz="2400" b="0" dirty="0" smtClean="0">
              <a:solidFill>
                <a:srgbClr val="000000"/>
              </a:solidFill>
              <a:latin typeface="+mn-lt"/>
            </a:endParaRPr>
          </a:p>
          <a:p>
            <a:pPr marL="0" indent="0">
              <a:buNone/>
            </a:pPr>
            <a:endParaRPr lang="cs-CZ" altLang="cs-CZ" sz="2400" b="0" dirty="0" smtClean="0">
              <a:solidFill>
                <a:srgbClr val="000000"/>
              </a:solidFill>
              <a:latin typeface="+mn-lt"/>
            </a:endParaRPr>
          </a:p>
          <a:p>
            <a:pPr marL="0" indent="0">
              <a:buFont typeface="Arial" pitchFamily="34" charset="0"/>
              <a:buNone/>
            </a:pPr>
            <a:r>
              <a:rPr lang="cs-CZ" altLang="cs-CZ" sz="2400" dirty="0" smtClean="0">
                <a:solidFill>
                  <a:schemeClr val="tx2"/>
                </a:solidFill>
                <a:latin typeface="+mn-lt"/>
              </a:rPr>
              <a:t>musí zaměstnanec</a:t>
            </a:r>
            <a:r>
              <a:rPr lang="cs-CZ" altLang="cs-CZ" sz="2400" dirty="0" smtClean="0">
                <a:solidFill>
                  <a:srgbClr val="000000"/>
                </a:solidFill>
                <a:latin typeface="+mn-lt"/>
              </a:rPr>
              <a:t>, </a:t>
            </a:r>
            <a:endParaRPr lang="cs-CZ" altLang="cs-CZ" sz="2400" dirty="0" smtClean="0">
              <a:solidFill>
                <a:srgbClr val="000000"/>
              </a:solidFill>
              <a:latin typeface="+mn-lt"/>
            </a:endParaRPr>
          </a:p>
          <a:p>
            <a:pPr marL="0" indent="0">
              <a:buFont typeface="Arial" pitchFamily="34" charset="0"/>
              <a:buNone/>
            </a:pPr>
            <a:r>
              <a:rPr lang="cs-CZ" altLang="cs-CZ" sz="2400" dirty="0" smtClean="0">
                <a:solidFill>
                  <a:srgbClr val="000000"/>
                </a:solidFill>
                <a:latin typeface="+mn-lt"/>
              </a:rPr>
              <a:t>v </a:t>
            </a:r>
            <a:r>
              <a:rPr lang="cs-CZ" altLang="cs-CZ" sz="2400" dirty="0" smtClean="0">
                <a:solidFill>
                  <a:srgbClr val="000000"/>
                </a:solidFill>
                <a:latin typeface="+mn-lt"/>
              </a:rPr>
              <a:t>jehož obvodu tato část vlaku stojí, </a:t>
            </a:r>
            <a:endParaRPr lang="cs-CZ" altLang="cs-CZ" sz="2400" dirty="0" smtClean="0">
              <a:solidFill>
                <a:srgbClr val="000000"/>
              </a:solidFill>
              <a:latin typeface="+mn-lt"/>
            </a:endParaRPr>
          </a:p>
          <a:p>
            <a:pPr marL="0" indent="0">
              <a:buFont typeface="Arial" pitchFamily="34" charset="0"/>
              <a:buNone/>
            </a:pPr>
            <a:r>
              <a:rPr lang="cs-CZ" altLang="cs-CZ" sz="2400" dirty="0" smtClean="0">
                <a:solidFill>
                  <a:srgbClr val="000000"/>
                </a:solidFill>
                <a:latin typeface="+mn-lt"/>
              </a:rPr>
              <a:t>takto </a:t>
            </a:r>
            <a:r>
              <a:rPr lang="cs-CZ" altLang="cs-CZ" sz="2400" dirty="0" smtClean="0">
                <a:solidFill>
                  <a:schemeClr val="tx2"/>
                </a:solidFill>
                <a:latin typeface="+mn-lt"/>
              </a:rPr>
              <a:t>ohlásit správnou polohu výhybek </a:t>
            </a:r>
            <a:r>
              <a:rPr lang="cs-CZ" altLang="cs-CZ" sz="2400" dirty="0" smtClean="0">
                <a:solidFill>
                  <a:srgbClr val="000000"/>
                </a:solidFill>
                <a:latin typeface="+mn-lt"/>
              </a:rPr>
              <a:t>a zastavení rušícího posunu pro odjezd vlaku.</a:t>
            </a:r>
          </a:p>
          <a:p>
            <a:pPr marL="0" indent="0"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en-GB" altLang="cs-CZ" sz="2400" dirty="0" smtClean="0">
              <a:solidFill>
                <a:srgbClr val="0000CC"/>
              </a:solidFill>
              <a:latin typeface="+mn-lt"/>
            </a:endParaRPr>
          </a:p>
          <a:p>
            <a:pPr>
              <a:lnSpc>
                <a:spcPct val="93000"/>
              </a:lnSpc>
              <a:spcBef>
                <a:spcPts val="700"/>
              </a:spcBef>
              <a:buClr>
                <a:srgbClr val="002060"/>
              </a:buClr>
              <a:buSzPct val="100000"/>
              <a:buFont typeface="Arial" pitchFamily="34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cs-CZ" altLang="cs-CZ" sz="2800" dirty="0" smtClean="0">
              <a:solidFill>
                <a:srgbClr val="0000CC"/>
              </a:solidFill>
              <a:latin typeface="+mn-lt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>
          <a:xfrm>
            <a:off x="251520" y="6328618"/>
            <a:ext cx="5606364" cy="360363"/>
          </a:xfrm>
        </p:spPr>
        <p:txBody>
          <a:bodyPr/>
          <a:lstStyle/>
          <a:p>
            <a:pPr eaLnBrk="1" hangingPunct="1"/>
            <a:endParaRPr lang="cs-CZ" dirty="0" smtClean="0">
              <a:latin typeface="Arial" charset="0"/>
              <a:cs typeface="Arial" charset="0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4"/>
          </p:nvPr>
        </p:nvSpPr>
        <p:spPr>
          <a:xfrm>
            <a:off x="488515" y="692473"/>
            <a:ext cx="8259949" cy="504279"/>
          </a:xfrm>
        </p:spPr>
        <p:txBody>
          <a:bodyPr/>
          <a:lstStyle/>
          <a:p>
            <a:pPr algn="l"/>
            <a:r>
              <a:rPr lang="cs-CZ" altLang="cs-CZ" sz="2400" b="1" dirty="0">
                <a:solidFill>
                  <a:schemeClr val="tx2"/>
                </a:solidFill>
                <a:latin typeface="+mj-lt"/>
              </a:rPr>
              <a:t>Odpověď…..</a:t>
            </a:r>
            <a:endParaRPr lang="en-GB" altLang="cs-CZ" sz="2400" b="1" dirty="0">
              <a:solidFill>
                <a:schemeClr val="tx2"/>
              </a:solidFill>
              <a:latin typeface="+mj-lt"/>
            </a:endParaRPr>
          </a:p>
          <a:p>
            <a:r>
              <a:rPr lang="cs-CZ" altLang="cs-CZ" dirty="0" smtClean="0"/>
              <a:t/>
            </a:r>
            <a:br>
              <a:rPr lang="cs-CZ" altLang="cs-CZ" dirty="0" smtClean="0"/>
            </a:b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6ACA1DB8-D73E-4115-AD21-8C75BC5BFE96}" type="slidenum">
              <a:rPr lang="cs-CZ" smtClean="0"/>
              <a:pPr>
                <a:defRPr/>
              </a:pPr>
              <a:t>75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0661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28588"/>
            <a:ext cx="8228013" cy="1433512"/>
          </a:xfrm>
          <a:prstGeom prst="rect">
            <a:avLst/>
          </a:prstGeom>
        </p:spPr>
        <p:txBody>
          <a:bodyPr/>
          <a:lstStyle/>
          <a:p>
            <a:r>
              <a:rPr lang="cs-CZ" altLang="cs-CZ" sz="4000" b="0" dirty="0" smtClean="0">
                <a:solidFill>
                  <a:srgbClr val="0033CC"/>
                </a:solidFill>
              </a:rPr>
              <a:t/>
            </a:r>
            <a:br>
              <a:rPr lang="cs-CZ" altLang="cs-CZ" sz="4000" b="0" dirty="0" smtClean="0">
                <a:solidFill>
                  <a:srgbClr val="0033CC"/>
                </a:solidFill>
              </a:rPr>
            </a:br>
            <a:r>
              <a:rPr lang="cs-CZ" altLang="cs-CZ" sz="4000" dirty="0" smtClean="0">
                <a:solidFill>
                  <a:schemeClr val="accent3"/>
                </a:solidFill>
              </a:rPr>
              <a:t>Odjíždějící vlak</a:t>
            </a:r>
            <a:r>
              <a:rPr lang="en-GB" altLang="cs-CZ" sz="4000" dirty="0" smtClean="0">
                <a:solidFill>
                  <a:srgbClr val="0033CC"/>
                </a:solidFill>
              </a:rPr>
              <a:t/>
            </a:r>
            <a:br>
              <a:rPr lang="en-GB" altLang="cs-CZ" sz="4000" dirty="0" smtClean="0">
                <a:solidFill>
                  <a:srgbClr val="0033CC"/>
                </a:solidFill>
              </a:rPr>
            </a:br>
            <a:endParaRPr lang="cs-CZ" altLang="cs-CZ" sz="4000" dirty="0" smtClean="0">
              <a:solidFill>
                <a:srgbClr val="0033CC"/>
              </a:solidFill>
            </a:endParaRP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8013" cy="4524375"/>
          </a:xfrm>
          <a:prstGeom prst="rect">
            <a:avLst/>
          </a:prstGeom>
        </p:spPr>
        <p:txBody>
          <a:bodyPr/>
          <a:lstStyle/>
          <a:p>
            <a:pPr>
              <a:buFont typeface="Arial" pitchFamily="34" charset="0"/>
              <a:buNone/>
            </a:pPr>
            <a:endParaRPr lang="cs-CZ" altLang="cs-CZ" smtClean="0"/>
          </a:p>
        </p:txBody>
      </p:sp>
      <p:sp>
        <p:nvSpPr>
          <p:cNvPr id="73732" name="Line 4"/>
          <p:cNvSpPr>
            <a:spLocks noChangeShapeType="1"/>
          </p:cNvSpPr>
          <p:nvPr/>
        </p:nvSpPr>
        <p:spPr bwMode="auto">
          <a:xfrm>
            <a:off x="357188" y="3786188"/>
            <a:ext cx="8572500" cy="1587"/>
          </a:xfrm>
          <a:prstGeom prst="line">
            <a:avLst/>
          </a:prstGeom>
          <a:noFill/>
          <a:ln w="57240">
            <a:solidFill>
              <a:srgbClr val="00206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73733" name="Line 5"/>
          <p:cNvSpPr>
            <a:spLocks noChangeShapeType="1"/>
          </p:cNvSpPr>
          <p:nvPr/>
        </p:nvSpPr>
        <p:spPr bwMode="auto">
          <a:xfrm flipV="1">
            <a:off x="2357438" y="3213100"/>
            <a:ext cx="1071562" cy="574675"/>
          </a:xfrm>
          <a:prstGeom prst="line">
            <a:avLst/>
          </a:prstGeom>
          <a:noFill/>
          <a:ln w="28440">
            <a:solidFill>
              <a:srgbClr val="00206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73734" name="Line 6"/>
          <p:cNvSpPr>
            <a:spLocks noChangeShapeType="1"/>
          </p:cNvSpPr>
          <p:nvPr/>
        </p:nvSpPr>
        <p:spPr bwMode="auto">
          <a:xfrm>
            <a:off x="3429000" y="3214688"/>
            <a:ext cx="2714625" cy="1587"/>
          </a:xfrm>
          <a:prstGeom prst="line">
            <a:avLst/>
          </a:prstGeom>
          <a:noFill/>
          <a:ln w="28440">
            <a:solidFill>
              <a:srgbClr val="00206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73735" name="Line 7"/>
          <p:cNvSpPr>
            <a:spLocks noChangeShapeType="1"/>
          </p:cNvSpPr>
          <p:nvPr/>
        </p:nvSpPr>
        <p:spPr bwMode="auto">
          <a:xfrm>
            <a:off x="6143625" y="3214688"/>
            <a:ext cx="1000125" cy="571500"/>
          </a:xfrm>
          <a:prstGeom prst="line">
            <a:avLst/>
          </a:prstGeom>
          <a:noFill/>
          <a:ln w="28440">
            <a:solidFill>
              <a:srgbClr val="00206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73736" name="Freeform 8"/>
          <p:cNvSpPr>
            <a:spLocks noChangeArrowheads="1"/>
          </p:cNvSpPr>
          <p:nvPr/>
        </p:nvSpPr>
        <p:spPr bwMode="auto">
          <a:xfrm>
            <a:off x="1143000" y="4071938"/>
            <a:ext cx="428625" cy="71437"/>
          </a:xfrm>
          <a:custGeom>
            <a:avLst/>
            <a:gdLst>
              <a:gd name="T0" fmla="*/ 56814 w 428625"/>
              <a:gd name="T1" fmla="*/ 27318 h 71437"/>
              <a:gd name="T2" fmla="*/ 371811 w 428625"/>
              <a:gd name="T3" fmla="*/ 27318 h 71437"/>
              <a:gd name="T4" fmla="*/ 371811 w 428625"/>
              <a:gd name="T5" fmla="*/ 44119 h 71437"/>
              <a:gd name="T6" fmla="*/ 56814 w 428625"/>
              <a:gd name="T7" fmla="*/ 44119 h 71437"/>
              <a:gd name="T8" fmla="*/ 56814 w 428625"/>
              <a:gd name="T9" fmla="*/ 27318 h 714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8625"/>
              <a:gd name="T16" fmla="*/ 0 h 71437"/>
              <a:gd name="T17" fmla="*/ 428625 w 428625"/>
              <a:gd name="T18" fmla="*/ 71437 h 7143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8625" h="71437">
                <a:moveTo>
                  <a:pt x="56814" y="27318"/>
                </a:moveTo>
                <a:lnTo>
                  <a:pt x="371811" y="27318"/>
                </a:lnTo>
                <a:lnTo>
                  <a:pt x="371811" y="44119"/>
                </a:lnTo>
                <a:lnTo>
                  <a:pt x="56814" y="44119"/>
                </a:lnTo>
                <a:lnTo>
                  <a:pt x="56814" y="27318"/>
                </a:lnTo>
                <a:close/>
              </a:path>
            </a:pathLst>
          </a:custGeom>
          <a:solidFill>
            <a:srgbClr val="4F81BD"/>
          </a:solidFill>
          <a:ln w="25560">
            <a:solidFill>
              <a:srgbClr val="385D8A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3737" name="AutoShape 9"/>
          <p:cNvSpPr>
            <a:spLocks noChangeArrowheads="1"/>
          </p:cNvSpPr>
          <p:nvPr/>
        </p:nvSpPr>
        <p:spPr bwMode="auto">
          <a:xfrm>
            <a:off x="1500188" y="4000500"/>
            <a:ext cx="214312" cy="214313"/>
          </a:xfrm>
          <a:prstGeom prst="flowChartConnector">
            <a:avLst/>
          </a:prstGeom>
          <a:solidFill>
            <a:srgbClr val="FF0000"/>
          </a:solidFill>
          <a:ln w="25560">
            <a:solidFill>
              <a:srgbClr val="385D8A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StarSymbol"/>
              <a:buNone/>
            </a:pPr>
            <a:endParaRPr lang="cs-CZ" altLang="cs-CZ"/>
          </a:p>
        </p:txBody>
      </p:sp>
      <p:sp>
        <p:nvSpPr>
          <p:cNvPr id="73738" name="Freeform 10"/>
          <p:cNvSpPr>
            <a:spLocks noChangeArrowheads="1"/>
          </p:cNvSpPr>
          <p:nvPr/>
        </p:nvSpPr>
        <p:spPr bwMode="auto">
          <a:xfrm>
            <a:off x="5572125" y="3357563"/>
            <a:ext cx="428625" cy="71437"/>
          </a:xfrm>
          <a:custGeom>
            <a:avLst/>
            <a:gdLst>
              <a:gd name="T0" fmla="*/ 56814 w 428625"/>
              <a:gd name="T1" fmla="*/ 27318 h 71437"/>
              <a:gd name="T2" fmla="*/ 371811 w 428625"/>
              <a:gd name="T3" fmla="*/ 27318 h 71437"/>
              <a:gd name="T4" fmla="*/ 371811 w 428625"/>
              <a:gd name="T5" fmla="*/ 44119 h 71437"/>
              <a:gd name="T6" fmla="*/ 56814 w 428625"/>
              <a:gd name="T7" fmla="*/ 44119 h 71437"/>
              <a:gd name="T8" fmla="*/ 56814 w 428625"/>
              <a:gd name="T9" fmla="*/ 27318 h 714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8625"/>
              <a:gd name="T16" fmla="*/ 0 h 71437"/>
              <a:gd name="T17" fmla="*/ 428625 w 428625"/>
              <a:gd name="T18" fmla="*/ 71437 h 7143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8625" h="71437">
                <a:moveTo>
                  <a:pt x="56814" y="27318"/>
                </a:moveTo>
                <a:lnTo>
                  <a:pt x="371811" y="27318"/>
                </a:lnTo>
                <a:lnTo>
                  <a:pt x="371811" y="44119"/>
                </a:lnTo>
                <a:lnTo>
                  <a:pt x="56814" y="44119"/>
                </a:lnTo>
                <a:lnTo>
                  <a:pt x="56814" y="27318"/>
                </a:lnTo>
                <a:close/>
              </a:path>
            </a:pathLst>
          </a:custGeom>
          <a:solidFill>
            <a:srgbClr val="4F81BD"/>
          </a:solidFill>
          <a:ln w="25560">
            <a:solidFill>
              <a:srgbClr val="385D8A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3739" name="AutoShape 11"/>
          <p:cNvSpPr>
            <a:spLocks noChangeArrowheads="1"/>
          </p:cNvSpPr>
          <p:nvPr/>
        </p:nvSpPr>
        <p:spPr bwMode="auto">
          <a:xfrm>
            <a:off x="5929313" y="3286125"/>
            <a:ext cx="214312" cy="214313"/>
          </a:xfrm>
          <a:prstGeom prst="flowChartConnector">
            <a:avLst/>
          </a:prstGeom>
          <a:solidFill>
            <a:srgbClr val="FF0000"/>
          </a:solidFill>
          <a:ln w="25560">
            <a:solidFill>
              <a:srgbClr val="385D8A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StarSymbol"/>
              <a:buNone/>
            </a:pPr>
            <a:endParaRPr lang="cs-CZ" altLang="cs-CZ"/>
          </a:p>
        </p:txBody>
      </p:sp>
      <p:sp>
        <p:nvSpPr>
          <p:cNvPr id="73740" name="Freeform 12"/>
          <p:cNvSpPr>
            <a:spLocks noChangeArrowheads="1"/>
          </p:cNvSpPr>
          <p:nvPr/>
        </p:nvSpPr>
        <p:spPr bwMode="auto">
          <a:xfrm>
            <a:off x="6286500" y="4071938"/>
            <a:ext cx="428625" cy="71437"/>
          </a:xfrm>
          <a:custGeom>
            <a:avLst/>
            <a:gdLst>
              <a:gd name="T0" fmla="*/ 56814 w 428625"/>
              <a:gd name="T1" fmla="*/ 27318 h 71437"/>
              <a:gd name="T2" fmla="*/ 371811 w 428625"/>
              <a:gd name="T3" fmla="*/ 27318 h 71437"/>
              <a:gd name="T4" fmla="*/ 371811 w 428625"/>
              <a:gd name="T5" fmla="*/ 44119 h 71437"/>
              <a:gd name="T6" fmla="*/ 56814 w 428625"/>
              <a:gd name="T7" fmla="*/ 44119 h 71437"/>
              <a:gd name="T8" fmla="*/ 56814 w 428625"/>
              <a:gd name="T9" fmla="*/ 27318 h 714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8625"/>
              <a:gd name="T16" fmla="*/ 0 h 71437"/>
              <a:gd name="T17" fmla="*/ 428625 w 428625"/>
              <a:gd name="T18" fmla="*/ 71437 h 7143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8625" h="71437">
                <a:moveTo>
                  <a:pt x="56814" y="27318"/>
                </a:moveTo>
                <a:lnTo>
                  <a:pt x="371811" y="27318"/>
                </a:lnTo>
                <a:lnTo>
                  <a:pt x="371811" y="44119"/>
                </a:lnTo>
                <a:lnTo>
                  <a:pt x="56814" y="44119"/>
                </a:lnTo>
                <a:lnTo>
                  <a:pt x="56814" y="27318"/>
                </a:lnTo>
                <a:close/>
              </a:path>
            </a:pathLst>
          </a:custGeom>
          <a:solidFill>
            <a:srgbClr val="4F81BD"/>
          </a:solidFill>
          <a:ln w="25560">
            <a:solidFill>
              <a:srgbClr val="385D8A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3741" name="AutoShape 13"/>
          <p:cNvSpPr>
            <a:spLocks noChangeArrowheads="1"/>
          </p:cNvSpPr>
          <p:nvPr/>
        </p:nvSpPr>
        <p:spPr bwMode="auto">
          <a:xfrm>
            <a:off x="6643688" y="4000500"/>
            <a:ext cx="214312" cy="214313"/>
          </a:xfrm>
          <a:prstGeom prst="flowChartConnector">
            <a:avLst/>
          </a:prstGeom>
          <a:solidFill>
            <a:srgbClr val="FF0000"/>
          </a:solidFill>
          <a:ln w="25560">
            <a:solidFill>
              <a:srgbClr val="385D8A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StarSymbol"/>
              <a:buNone/>
            </a:pPr>
            <a:endParaRPr lang="cs-CZ" altLang="cs-CZ"/>
          </a:p>
        </p:txBody>
      </p:sp>
      <p:sp>
        <p:nvSpPr>
          <p:cNvPr id="73742" name="AutoShape 14"/>
          <p:cNvSpPr>
            <a:spLocks noChangeArrowheads="1"/>
          </p:cNvSpPr>
          <p:nvPr/>
        </p:nvSpPr>
        <p:spPr bwMode="auto">
          <a:xfrm rot="10140000">
            <a:off x="7664450" y="3451225"/>
            <a:ext cx="214313" cy="214313"/>
          </a:xfrm>
          <a:prstGeom prst="flowChartConnector">
            <a:avLst/>
          </a:prstGeom>
          <a:solidFill>
            <a:srgbClr val="FF0000"/>
          </a:solidFill>
          <a:ln w="25560">
            <a:solidFill>
              <a:srgbClr val="385D8A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StarSymbol"/>
              <a:buNone/>
            </a:pPr>
            <a:endParaRPr lang="cs-CZ" altLang="cs-CZ"/>
          </a:p>
        </p:txBody>
      </p:sp>
      <p:sp>
        <p:nvSpPr>
          <p:cNvPr id="73743" name="Freeform 15"/>
          <p:cNvSpPr>
            <a:spLocks noChangeArrowheads="1"/>
          </p:cNvSpPr>
          <p:nvPr/>
        </p:nvSpPr>
        <p:spPr bwMode="auto">
          <a:xfrm>
            <a:off x="7786688" y="3500438"/>
            <a:ext cx="428625" cy="71437"/>
          </a:xfrm>
          <a:custGeom>
            <a:avLst/>
            <a:gdLst>
              <a:gd name="T0" fmla="*/ 56814 w 428625"/>
              <a:gd name="T1" fmla="*/ 27318 h 71437"/>
              <a:gd name="T2" fmla="*/ 371811 w 428625"/>
              <a:gd name="T3" fmla="*/ 27318 h 71437"/>
              <a:gd name="T4" fmla="*/ 371811 w 428625"/>
              <a:gd name="T5" fmla="*/ 44119 h 71437"/>
              <a:gd name="T6" fmla="*/ 56814 w 428625"/>
              <a:gd name="T7" fmla="*/ 44119 h 71437"/>
              <a:gd name="T8" fmla="*/ 56814 w 428625"/>
              <a:gd name="T9" fmla="*/ 27318 h 714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8625"/>
              <a:gd name="T16" fmla="*/ 0 h 71437"/>
              <a:gd name="T17" fmla="*/ 428625 w 428625"/>
              <a:gd name="T18" fmla="*/ 71437 h 7143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8625" h="71437">
                <a:moveTo>
                  <a:pt x="56814" y="27318"/>
                </a:moveTo>
                <a:lnTo>
                  <a:pt x="371811" y="27318"/>
                </a:lnTo>
                <a:lnTo>
                  <a:pt x="371811" y="44119"/>
                </a:lnTo>
                <a:lnTo>
                  <a:pt x="56814" y="44119"/>
                </a:lnTo>
                <a:lnTo>
                  <a:pt x="56814" y="27318"/>
                </a:lnTo>
                <a:close/>
              </a:path>
            </a:pathLst>
          </a:custGeom>
          <a:solidFill>
            <a:srgbClr val="4F81BD"/>
          </a:solidFill>
          <a:ln w="25560">
            <a:solidFill>
              <a:srgbClr val="385D8A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3744" name="AutoShape 17"/>
          <p:cNvSpPr>
            <a:spLocks noChangeArrowheads="1"/>
          </p:cNvSpPr>
          <p:nvPr/>
        </p:nvSpPr>
        <p:spPr bwMode="auto">
          <a:xfrm rot="10140000">
            <a:off x="3522663" y="2879725"/>
            <a:ext cx="214312" cy="214313"/>
          </a:xfrm>
          <a:prstGeom prst="flowChartConnector">
            <a:avLst/>
          </a:prstGeom>
          <a:solidFill>
            <a:srgbClr val="FF0000"/>
          </a:solidFill>
          <a:ln w="25560">
            <a:solidFill>
              <a:srgbClr val="385D8A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StarSymbol"/>
              <a:buNone/>
            </a:pPr>
            <a:endParaRPr lang="cs-CZ" altLang="cs-CZ"/>
          </a:p>
        </p:txBody>
      </p:sp>
      <p:sp>
        <p:nvSpPr>
          <p:cNvPr id="73745" name="Freeform 18"/>
          <p:cNvSpPr>
            <a:spLocks noChangeArrowheads="1"/>
          </p:cNvSpPr>
          <p:nvPr/>
        </p:nvSpPr>
        <p:spPr bwMode="auto">
          <a:xfrm>
            <a:off x="3714750" y="2928938"/>
            <a:ext cx="428625" cy="71437"/>
          </a:xfrm>
          <a:custGeom>
            <a:avLst/>
            <a:gdLst>
              <a:gd name="T0" fmla="*/ 56814 w 428625"/>
              <a:gd name="T1" fmla="*/ 27318 h 71437"/>
              <a:gd name="T2" fmla="*/ 371811 w 428625"/>
              <a:gd name="T3" fmla="*/ 27318 h 71437"/>
              <a:gd name="T4" fmla="*/ 371811 w 428625"/>
              <a:gd name="T5" fmla="*/ 44119 h 71437"/>
              <a:gd name="T6" fmla="*/ 56814 w 428625"/>
              <a:gd name="T7" fmla="*/ 44119 h 71437"/>
              <a:gd name="T8" fmla="*/ 56814 w 428625"/>
              <a:gd name="T9" fmla="*/ 27318 h 714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8625"/>
              <a:gd name="T16" fmla="*/ 0 h 71437"/>
              <a:gd name="T17" fmla="*/ 428625 w 428625"/>
              <a:gd name="T18" fmla="*/ 71437 h 7143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8625" h="71437">
                <a:moveTo>
                  <a:pt x="56814" y="27318"/>
                </a:moveTo>
                <a:lnTo>
                  <a:pt x="371811" y="27318"/>
                </a:lnTo>
                <a:lnTo>
                  <a:pt x="371811" y="44119"/>
                </a:lnTo>
                <a:lnTo>
                  <a:pt x="56814" y="44119"/>
                </a:lnTo>
                <a:lnTo>
                  <a:pt x="56814" y="27318"/>
                </a:lnTo>
                <a:close/>
              </a:path>
            </a:pathLst>
          </a:custGeom>
          <a:solidFill>
            <a:srgbClr val="4F81BD"/>
          </a:solidFill>
          <a:ln w="25560">
            <a:solidFill>
              <a:srgbClr val="385D8A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3746" name="AutoShape 19"/>
          <p:cNvSpPr>
            <a:spLocks noChangeArrowheads="1"/>
          </p:cNvSpPr>
          <p:nvPr/>
        </p:nvSpPr>
        <p:spPr bwMode="auto">
          <a:xfrm rot="10140000">
            <a:off x="2843213" y="3429000"/>
            <a:ext cx="214312" cy="214313"/>
          </a:xfrm>
          <a:prstGeom prst="flowChartConnector">
            <a:avLst/>
          </a:prstGeom>
          <a:solidFill>
            <a:srgbClr val="00FF00"/>
          </a:solidFill>
          <a:ln w="25527">
            <a:solidFill>
              <a:srgbClr val="385D8A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StarSymbol"/>
              <a:buNone/>
            </a:pPr>
            <a:endParaRPr lang="cs-CZ" altLang="cs-CZ"/>
          </a:p>
        </p:txBody>
      </p:sp>
      <p:sp>
        <p:nvSpPr>
          <p:cNvPr id="73747" name="AutoShape 21"/>
          <p:cNvSpPr>
            <a:spLocks noChangeArrowheads="1"/>
          </p:cNvSpPr>
          <p:nvPr/>
        </p:nvSpPr>
        <p:spPr bwMode="auto">
          <a:xfrm>
            <a:off x="6659563" y="3500438"/>
            <a:ext cx="1214437" cy="357187"/>
          </a:xfrm>
          <a:prstGeom prst="flowChartProcess">
            <a:avLst/>
          </a:prstGeom>
          <a:solidFill>
            <a:srgbClr val="4F81BD"/>
          </a:solidFill>
          <a:ln w="25560">
            <a:solidFill>
              <a:srgbClr val="385D8A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StarSymbol"/>
              <a:buNone/>
            </a:pPr>
            <a:endParaRPr lang="cs-CZ" altLang="cs-CZ"/>
          </a:p>
        </p:txBody>
      </p:sp>
      <p:sp>
        <p:nvSpPr>
          <p:cNvPr id="73748" name="AutoShape 22"/>
          <p:cNvSpPr>
            <a:spLocks noChangeArrowheads="1"/>
          </p:cNvSpPr>
          <p:nvPr/>
        </p:nvSpPr>
        <p:spPr bwMode="auto">
          <a:xfrm>
            <a:off x="4067175" y="3213100"/>
            <a:ext cx="285750" cy="285750"/>
          </a:xfrm>
          <a:prstGeom prst="diamond">
            <a:avLst/>
          </a:prstGeom>
          <a:solidFill>
            <a:srgbClr val="4F81BD"/>
          </a:solidFill>
          <a:ln w="25560">
            <a:solidFill>
              <a:srgbClr val="385D8A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StarSymbol"/>
              <a:buNone/>
            </a:pPr>
            <a:endParaRPr lang="cs-CZ" altLang="cs-CZ"/>
          </a:p>
        </p:txBody>
      </p:sp>
      <p:sp>
        <p:nvSpPr>
          <p:cNvPr id="73749" name="Freeform 24"/>
          <p:cNvSpPr>
            <a:spLocks noChangeArrowheads="1"/>
          </p:cNvSpPr>
          <p:nvPr/>
        </p:nvSpPr>
        <p:spPr bwMode="auto">
          <a:xfrm>
            <a:off x="2987675" y="3500438"/>
            <a:ext cx="360363" cy="73025"/>
          </a:xfrm>
          <a:custGeom>
            <a:avLst/>
            <a:gdLst>
              <a:gd name="T0" fmla="*/ 14182 w 428625"/>
              <a:gd name="T1" fmla="*/ 32572 h 71437"/>
              <a:gd name="T2" fmla="*/ 92816 w 428625"/>
              <a:gd name="T3" fmla="*/ 32572 h 71437"/>
              <a:gd name="T4" fmla="*/ 92816 w 428625"/>
              <a:gd name="T5" fmla="*/ 52605 h 71437"/>
              <a:gd name="T6" fmla="*/ 14182 w 428625"/>
              <a:gd name="T7" fmla="*/ 52605 h 71437"/>
              <a:gd name="T8" fmla="*/ 14182 w 428625"/>
              <a:gd name="T9" fmla="*/ 32572 h 714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8625"/>
              <a:gd name="T16" fmla="*/ 0 h 71437"/>
              <a:gd name="T17" fmla="*/ 428625 w 428625"/>
              <a:gd name="T18" fmla="*/ 71437 h 7143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8625" h="71437">
                <a:moveTo>
                  <a:pt x="56814" y="27318"/>
                </a:moveTo>
                <a:lnTo>
                  <a:pt x="371811" y="27318"/>
                </a:lnTo>
                <a:lnTo>
                  <a:pt x="371811" y="44119"/>
                </a:lnTo>
                <a:lnTo>
                  <a:pt x="56814" y="44119"/>
                </a:lnTo>
                <a:lnTo>
                  <a:pt x="56814" y="27318"/>
                </a:lnTo>
                <a:close/>
              </a:path>
            </a:pathLst>
          </a:custGeom>
          <a:solidFill>
            <a:srgbClr val="4F81BD"/>
          </a:solidFill>
          <a:ln w="25560">
            <a:solidFill>
              <a:srgbClr val="385D8A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3750" name="Line 22"/>
          <p:cNvSpPr>
            <a:spLocks noChangeShapeType="1"/>
          </p:cNvSpPr>
          <p:nvPr/>
        </p:nvSpPr>
        <p:spPr bwMode="auto">
          <a:xfrm>
            <a:off x="3419475" y="3789363"/>
            <a:ext cx="792163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73751" name="Line 23"/>
          <p:cNvSpPr>
            <a:spLocks noChangeShapeType="1"/>
          </p:cNvSpPr>
          <p:nvPr/>
        </p:nvSpPr>
        <p:spPr bwMode="auto">
          <a:xfrm>
            <a:off x="4211638" y="4149725"/>
            <a:ext cx="19446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73752" name="Line 24"/>
          <p:cNvSpPr>
            <a:spLocks noChangeShapeType="1"/>
          </p:cNvSpPr>
          <p:nvPr/>
        </p:nvSpPr>
        <p:spPr bwMode="auto">
          <a:xfrm flipV="1">
            <a:off x="6156325" y="3789363"/>
            <a:ext cx="503238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73753" name="AutoShape 21"/>
          <p:cNvSpPr>
            <a:spLocks noChangeArrowheads="1"/>
          </p:cNvSpPr>
          <p:nvPr/>
        </p:nvSpPr>
        <p:spPr bwMode="auto">
          <a:xfrm>
            <a:off x="5364163" y="3500438"/>
            <a:ext cx="1214437" cy="357187"/>
          </a:xfrm>
          <a:prstGeom prst="flowChartProcess">
            <a:avLst/>
          </a:prstGeom>
          <a:solidFill>
            <a:srgbClr val="4F81BD"/>
          </a:solidFill>
          <a:ln w="25560">
            <a:solidFill>
              <a:srgbClr val="385D8A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StarSymbol"/>
              <a:buNone/>
            </a:pPr>
            <a:endParaRPr lang="cs-CZ" altLang="cs-CZ"/>
          </a:p>
        </p:txBody>
      </p:sp>
      <p:sp>
        <p:nvSpPr>
          <p:cNvPr id="73754" name="AutoShape 21"/>
          <p:cNvSpPr>
            <a:spLocks noChangeArrowheads="1"/>
          </p:cNvSpPr>
          <p:nvPr/>
        </p:nvSpPr>
        <p:spPr bwMode="auto">
          <a:xfrm>
            <a:off x="4067175" y="3500438"/>
            <a:ext cx="1214438" cy="357187"/>
          </a:xfrm>
          <a:prstGeom prst="flowChartProcess">
            <a:avLst/>
          </a:prstGeom>
          <a:solidFill>
            <a:srgbClr val="4F81BD"/>
          </a:solidFill>
          <a:ln w="25560">
            <a:solidFill>
              <a:srgbClr val="385D8A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StarSymbol"/>
              <a:buNone/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2012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Line 2"/>
          <p:cNvSpPr>
            <a:spLocks noChangeShapeType="1"/>
          </p:cNvSpPr>
          <p:nvPr/>
        </p:nvSpPr>
        <p:spPr bwMode="auto">
          <a:xfrm>
            <a:off x="403225" y="1808163"/>
            <a:ext cx="8572500" cy="1587"/>
          </a:xfrm>
          <a:prstGeom prst="line">
            <a:avLst/>
          </a:prstGeom>
          <a:noFill/>
          <a:ln w="57240">
            <a:solidFill>
              <a:srgbClr val="00206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74755" name="Line 3"/>
          <p:cNvSpPr>
            <a:spLocks noChangeShapeType="1"/>
          </p:cNvSpPr>
          <p:nvPr/>
        </p:nvSpPr>
        <p:spPr bwMode="auto">
          <a:xfrm flipV="1">
            <a:off x="2403475" y="1235075"/>
            <a:ext cx="1071563" cy="574675"/>
          </a:xfrm>
          <a:prstGeom prst="line">
            <a:avLst/>
          </a:prstGeom>
          <a:noFill/>
          <a:ln w="28440">
            <a:solidFill>
              <a:srgbClr val="00206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74756" name="Line 4"/>
          <p:cNvSpPr>
            <a:spLocks noChangeShapeType="1"/>
          </p:cNvSpPr>
          <p:nvPr/>
        </p:nvSpPr>
        <p:spPr bwMode="auto">
          <a:xfrm>
            <a:off x="3475038" y="1236663"/>
            <a:ext cx="2714625" cy="1587"/>
          </a:xfrm>
          <a:prstGeom prst="line">
            <a:avLst/>
          </a:prstGeom>
          <a:noFill/>
          <a:ln w="28440">
            <a:solidFill>
              <a:srgbClr val="00206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74757" name="Line 5"/>
          <p:cNvSpPr>
            <a:spLocks noChangeShapeType="1"/>
          </p:cNvSpPr>
          <p:nvPr/>
        </p:nvSpPr>
        <p:spPr bwMode="auto">
          <a:xfrm>
            <a:off x="6189663" y="1236663"/>
            <a:ext cx="1000125" cy="571500"/>
          </a:xfrm>
          <a:prstGeom prst="line">
            <a:avLst/>
          </a:prstGeom>
          <a:noFill/>
          <a:ln w="28440">
            <a:solidFill>
              <a:srgbClr val="00206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74758" name="Freeform 6"/>
          <p:cNvSpPr>
            <a:spLocks noChangeArrowheads="1"/>
          </p:cNvSpPr>
          <p:nvPr/>
        </p:nvSpPr>
        <p:spPr bwMode="auto">
          <a:xfrm>
            <a:off x="1189038" y="2093913"/>
            <a:ext cx="428625" cy="68262"/>
          </a:xfrm>
          <a:custGeom>
            <a:avLst/>
            <a:gdLst>
              <a:gd name="T0" fmla="*/ 56814 w 428625"/>
              <a:gd name="T1" fmla="*/ 26103 h 68262"/>
              <a:gd name="T2" fmla="*/ 371811 w 428625"/>
              <a:gd name="T3" fmla="*/ 26103 h 68262"/>
              <a:gd name="T4" fmla="*/ 371811 w 428625"/>
              <a:gd name="T5" fmla="*/ 42159 h 68262"/>
              <a:gd name="T6" fmla="*/ 56814 w 428625"/>
              <a:gd name="T7" fmla="*/ 42159 h 68262"/>
              <a:gd name="T8" fmla="*/ 56814 w 428625"/>
              <a:gd name="T9" fmla="*/ 26103 h 682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8625"/>
              <a:gd name="T16" fmla="*/ 0 h 68262"/>
              <a:gd name="T17" fmla="*/ 428625 w 428625"/>
              <a:gd name="T18" fmla="*/ 68262 h 6826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8625" h="68262">
                <a:moveTo>
                  <a:pt x="56814" y="26103"/>
                </a:moveTo>
                <a:lnTo>
                  <a:pt x="371811" y="26103"/>
                </a:lnTo>
                <a:lnTo>
                  <a:pt x="371811" y="42159"/>
                </a:lnTo>
                <a:lnTo>
                  <a:pt x="56814" y="42159"/>
                </a:lnTo>
                <a:lnTo>
                  <a:pt x="56814" y="26103"/>
                </a:lnTo>
                <a:close/>
              </a:path>
            </a:pathLst>
          </a:custGeom>
          <a:solidFill>
            <a:srgbClr val="4F81BD"/>
          </a:solidFill>
          <a:ln w="25560">
            <a:solidFill>
              <a:srgbClr val="385D8A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4759" name="AutoShape 7"/>
          <p:cNvSpPr>
            <a:spLocks noChangeArrowheads="1"/>
          </p:cNvSpPr>
          <p:nvPr/>
        </p:nvSpPr>
        <p:spPr bwMode="auto">
          <a:xfrm>
            <a:off x="1546225" y="2022475"/>
            <a:ext cx="214313" cy="206375"/>
          </a:xfrm>
          <a:prstGeom prst="flowChartConnector">
            <a:avLst/>
          </a:prstGeom>
          <a:solidFill>
            <a:srgbClr val="FF0000"/>
          </a:solidFill>
          <a:ln w="25560">
            <a:solidFill>
              <a:srgbClr val="385D8A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StarSymbol"/>
              <a:buNone/>
            </a:pPr>
            <a:endParaRPr lang="cs-CZ" altLang="cs-CZ"/>
          </a:p>
        </p:txBody>
      </p:sp>
      <p:sp>
        <p:nvSpPr>
          <p:cNvPr id="74760" name="Freeform 8"/>
          <p:cNvSpPr>
            <a:spLocks noChangeArrowheads="1"/>
          </p:cNvSpPr>
          <p:nvPr/>
        </p:nvSpPr>
        <p:spPr bwMode="auto">
          <a:xfrm>
            <a:off x="5867400" y="1484313"/>
            <a:ext cx="428625" cy="69850"/>
          </a:xfrm>
          <a:custGeom>
            <a:avLst/>
            <a:gdLst>
              <a:gd name="T0" fmla="*/ 56814 w 428625"/>
              <a:gd name="T1" fmla="*/ 26711 h 69850"/>
              <a:gd name="T2" fmla="*/ 371811 w 428625"/>
              <a:gd name="T3" fmla="*/ 26711 h 69850"/>
              <a:gd name="T4" fmla="*/ 371811 w 428625"/>
              <a:gd name="T5" fmla="*/ 43139 h 69850"/>
              <a:gd name="T6" fmla="*/ 56814 w 428625"/>
              <a:gd name="T7" fmla="*/ 43139 h 69850"/>
              <a:gd name="T8" fmla="*/ 56814 w 428625"/>
              <a:gd name="T9" fmla="*/ 26711 h 698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8625"/>
              <a:gd name="T16" fmla="*/ 0 h 69850"/>
              <a:gd name="T17" fmla="*/ 428625 w 428625"/>
              <a:gd name="T18" fmla="*/ 69850 h 698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8625" h="69850">
                <a:moveTo>
                  <a:pt x="56814" y="26711"/>
                </a:moveTo>
                <a:lnTo>
                  <a:pt x="371811" y="26711"/>
                </a:lnTo>
                <a:lnTo>
                  <a:pt x="371811" y="43139"/>
                </a:lnTo>
                <a:lnTo>
                  <a:pt x="56814" y="43139"/>
                </a:lnTo>
                <a:lnTo>
                  <a:pt x="56814" y="26711"/>
                </a:lnTo>
                <a:close/>
              </a:path>
            </a:pathLst>
          </a:custGeom>
          <a:solidFill>
            <a:srgbClr val="4F81BD"/>
          </a:solidFill>
          <a:ln w="25560">
            <a:solidFill>
              <a:srgbClr val="385D8A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4761" name="AutoShape 9"/>
          <p:cNvSpPr>
            <a:spLocks noChangeArrowheads="1"/>
          </p:cNvSpPr>
          <p:nvPr/>
        </p:nvSpPr>
        <p:spPr bwMode="auto">
          <a:xfrm>
            <a:off x="6227763" y="1412875"/>
            <a:ext cx="214312" cy="206375"/>
          </a:xfrm>
          <a:prstGeom prst="flowChartConnector">
            <a:avLst/>
          </a:prstGeom>
          <a:solidFill>
            <a:srgbClr val="FF0000"/>
          </a:solidFill>
          <a:ln w="25560">
            <a:solidFill>
              <a:srgbClr val="385D8A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StarSymbol"/>
              <a:buNone/>
            </a:pPr>
            <a:endParaRPr lang="cs-CZ" altLang="cs-CZ"/>
          </a:p>
        </p:txBody>
      </p:sp>
      <p:sp>
        <p:nvSpPr>
          <p:cNvPr id="74762" name="Freeform 10"/>
          <p:cNvSpPr>
            <a:spLocks noChangeArrowheads="1"/>
          </p:cNvSpPr>
          <p:nvPr/>
        </p:nvSpPr>
        <p:spPr bwMode="auto">
          <a:xfrm>
            <a:off x="6332538" y="2093913"/>
            <a:ext cx="428625" cy="68262"/>
          </a:xfrm>
          <a:custGeom>
            <a:avLst/>
            <a:gdLst>
              <a:gd name="T0" fmla="*/ 56814 w 428625"/>
              <a:gd name="T1" fmla="*/ 26103 h 68262"/>
              <a:gd name="T2" fmla="*/ 371811 w 428625"/>
              <a:gd name="T3" fmla="*/ 26103 h 68262"/>
              <a:gd name="T4" fmla="*/ 371811 w 428625"/>
              <a:gd name="T5" fmla="*/ 42159 h 68262"/>
              <a:gd name="T6" fmla="*/ 56814 w 428625"/>
              <a:gd name="T7" fmla="*/ 42159 h 68262"/>
              <a:gd name="T8" fmla="*/ 56814 w 428625"/>
              <a:gd name="T9" fmla="*/ 26103 h 682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8625"/>
              <a:gd name="T16" fmla="*/ 0 h 68262"/>
              <a:gd name="T17" fmla="*/ 428625 w 428625"/>
              <a:gd name="T18" fmla="*/ 68262 h 6826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8625" h="68262">
                <a:moveTo>
                  <a:pt x="56814" y="26103"/>
                </a:moveTo>
                <a:lnTo>
                  <a:pt x="371811" y="26103"/>
                </a:lnTo>
                <a:lnTo>
                  <a:pt x="371811" y="42159"/>
                </a:lnTo>
                <a:lnTo>
                  <a:pt x="56814" y="42159"/>
                </a:lnTo>
                <a:lnTo>
                  <a:pt x="56814" y="26103"/>
                </a:lnTo>
                <a:close/>
              </a:path>
            </a:pathLst>
          </a:custGeom>
          <a:solidFill>
            <a:srgbClr val="4F81BD"/>
          </a:solidFill>
          <a:ln w="25560">
            <a:solidFill>
              <a:srgbClr val="385D8A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4763" name="AutoShape 11"/>
          <p:cNvSpPr>
            <a:spLocks noChangeArrowheads="1"/>
          </p:cNvSpPr>
          <p:nvPr/>
        </p:nvSpPr>
        <p:spPr bwMode="auto">
          <a:xfrm>
            <a:off x="6689725" y="2022475"/>
            <a:ext cx="214313" cy="206375"/>
          </a:xfrm>
          <a:prstGeom prst="flowChartConnector">
            <a:avLst/>
          </a:prstGeom>
          <a:solidFill>
            <a:srgbClr val="FF0000"/>
          </a:solidFill>
          <a:ln w="25560">
            <a:solidFill>
              <a:srgbClr val="385D8A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StarSymbol"/>
              <a:buNone/>
            </a:pPr>
            <a:endParaRPr lang="cs-CZ" altLang="cs-CZ"/>
          </a:p>
        </p:txBody>
      </p:sp>
      <p:sp>
        <p:nvSpPr>
          <p:cNvPr id="74764" name="AutoShape 12"/>
          <p:cNvSpPr>
            <a:spLocks noChangeArrowheads="1"/>
          </p:cNvSpPr>
          <p:nvPr/>
        </p:nvSpPr>
        <p:spPr bwMode="auto">
          <a:xfrm rot="10140000">
            <a:off x="7708900" y="1470025"/>
            <a:ext cx="214313" cy="206375"/>
          </a:xfrm>
          <a:prstGeom prst="flowChartConnector">
            <a:avLst/>
          </a:prstGeom>
          <a:solidFill>
            <a:srgbClr val="FF0000"/>
          </a:solidFill>
          <a:ln w="25560">
            <a:solidFill>
              <a:srgbClr val="385D8A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StarSymbol"/>
              <a:buNone/>
            </a:pPr>
            <a:endParaRPr lang="cs-CZ" altLang="cs-CZ"/>
          </a:p>
        </p:txBody>
      </p:sp>
      <p:sp>
        <p:nvSpPr>
          <p:cNvPr id="74765" name="Freeform 13"/>
          <p:cNvSpPr>
            <a:spLocks noChangeArrowheads="1"/>
          </p:cNvSpPr>
          <p:nvPr/>
        </p:nvSpPr>
        <p:spPr bwMode="auto">
          <a:xfrm>
            <a:off x="7832725" y="1522413"/>
            <a:ext cx="428625" cy="68262"/>
          </a:xfrm>
          <a:custGeom>
            <a:avLst/>
            <a:gdLst>
              <a:gd name="T0" fmla="*/ 56814 w 428625"/>
              <a:gd name="T1" fmla="*/ 26103 h 68262"/>
              <a:gd name="T2" fmla="*/ 371811 w 428625"/>
              <a:gd name="T3" fmla="*/ 26103 h 68262"/>
              <a:gd name="T4" fmla="*/ 371811 w 428625"/>
              <a:gd name="T5" fmla="*/ 42159 h 68262"/>
              <a:gd name="T6" fmla="*/ 56814 w 428625"/>
              <a:gd name="T7" fmla="*/ 42159 h 68262"/>
              <a:gd name="T8" fmla="*/ 56814 w 428625"/>
              <a:gd name="T9" fmla="*/ 26103 h 682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8625"/>
              <a:gd name="T16" fmla="*/ 0 h 68262"/>
              <a:gd name="T17" fmla="*/ 428625 w 428625"/>
              <a:gd name="T18" fmla="*/ 68262 h 6826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8625" h="68262">
                <a:moveTo>
                  <a:pt x="56814" y="26103"/>
                </a:moveTo>
                <a:lnTo>
                  <a:pt x="371811" y="26103"/>
                </a:lnTo>
                <a:lnTo>
                  <a:pt x="371811" y="42159"/>
                </a:lnTo>
                <a:lnTo>
                  <a:pt x="56814" y="42159"/>
                </a:lnTo>
                <a:lnTo>
                  <a:pt x="56814" y="26103"/>
                </a:lnTo>
                <a:close/>
              </a:path>
            </a:pathLst>
          </a:custGeom>
          <a:solidFill>
            <a:srgbClr val="4F81BD"/>
          </a:solidFill>
          <a:ln w="25560">
            <a:solidFill>
              <a:srgbClr val="385D8A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4766" name="AutoShape 14"/>
          <p:cNvSpPr>
            <a:spLocks noChangeArrowheads="1"/>
          </p:cNvSpPr>
          <p:nvPr/>
        </p:nvSpPr>
        <p:spPr bwMode="auto">
          <a:xfrm flipV="1">
            <a:off x="3276600" y="1916113"/>
            <a:ext cx="5000625" cy="4445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33CC"/>
          </a:solidFill>
          <a:ln w="76320">
            <a:solidFill>
              <a:srgbClr val="FF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StarSymbol"/>
              <a:buNone/>
            </a:pPr>
            <a:endParaRPr lang="cs-CZ" altLang="cs-CZ"/>
          </a:p>
        </p:txBody>
      </p:sp>
      <p:sp>
        <p:nvSpPr>
          <p:cNvPr id="74767" name="AutoShape 15"/>
          <p:cNvSpPr>
            <a:spLocks noChangeArrowheads="1"/>
          </p:cNvSpPr>
          <p:nvPr/>
        </p:nvSpPr>
        <p:spPr bwMode="auto">
          <a:xfrm rot="10140000">
            <a:off x="3079750" y="927100"/>
            <a:ext cx="214313" cy="206375"/>
          </a:xfrm>
          <a:prstGeom prst="flowChartConnector">
            <a:avLst/>
          </a:prstGeom>
          <a:solidFill>
            <a:srgbClr val="FF0000"/>
          </a:solidFill>
          <a:ln w="25560">
            <a:solidFill>
              <a:srgbClr val="385D8A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StarSymbol"/>
              <a:buNone/>
            </a:pPr>
            <a:endParaRPr lang="cs-CZ" altLang="cs-CZ"/>
          </a:p>
        </p:txBody>
      </p:sp>
      <p:sp>
        <p:nvSpPr>
          <p:cNvPr id="74768" name="Freeform 16"/>
          <p:cNvSpPr>
            <a:spLocks noChangeArrowheads="1"/>
          </p:cNvSpPr>
          <p:nvPr/>
        </p:nvSpPr>
        <p:spPr bwMode="auto">
          <a:xfrm>
            <a:off x="3203575" y="981075"/>
            <a:ext cx="428625" cy="68263"/>
          </a:xfrm>
          <a:custGeom>
            <a:avLst/>
            <a:gdLst>
              <a:gd name="T0" fmla="*/ 56814 w 428625"/>
              <a:gd name="T1" fmla="*/ 26104 h 68263"/>
              <a:gd name="T2" fmla="*/ 371811 w 428625"/>
              <a:gd name="T3" fmla="*/ 26104 h 68263"/>
              <a:gd name="T4" fmla="*/ 371811 w 428625"/>
              <a:gd name="T5" fmla="*/ 42159 h 68263"/>
              <a:gd name="T6" fmla="*/ 56814 w 428625"/>
              <a:gd name="T7" fmla="*/ 42159 h 68263"/>
              <a:gd name="T8" fmla="*/ 56814 w 428625"/>
              <a:gd name="T9" fmla="*/ 26104 h 682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8625"/>
              <a:gd name="T16" fmla="*/ 0 h 68263"/>
              <a:gd name="T17" fmla="*/ 428625 w 428625"/>
              <a:gd name="T18" fmla="*/ 68263 h 6826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8625" h="68263">
                <a:moveTo>
                  <a:pt x="56814" y="26104"/>
                </a:moveTo>
                <a:lnTo>
                  <a:pt x="371811" y="26104"/>
                </a:lnTo>
                <a:lnTo>
                  <a:pt x="371811" y="42159"/>
                </a:lnTo>
                <a:lnTo>
                  <a:pt x="56814" y="42159"/>
                </a:lnTo>
                <a:lnTo>
                  <a:pt x="56814" y="26104"/>
                </a:lnTo>
                <a:close/>
              </a:path>
            </a:pathLst>
          </a:custGeom>
          <a:solidFill>
            <a:srgbClr val="4F81BD"/>
          </a:solidFill>
          <a:ln w="25560">
            <a:solidFill>
              <a:srgbClr val="385D8A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4769" name="AutoShape 17"/>
          <p:cNvSpPr>
            <a:spLocks noChangeArrowheads="1"/>
          </p:cNvSpPr>
          <p:nvPr/>
        </p:nvSpPr>
        <p:spPr bwMode="auto">
          <a:xfrm rot="10140000">
            <a:off x="3006725" y="1503363"/>
            <a:ext cx="214313" cy="206375"/>
          </a:xfrm>
          <a:prstGeom prst="flowChartConnector">
            <a:avLst/>
          </a:prstGeom>
          <a:solidFill>
            <a:srgbClr val="FF0000"/>
          </a:solidFill>
          <a:ln w="25560">
            <a:solidFill>
              <a:srgbClr val="385D8A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StarSymbol"/>
              <a:buNone/>
            </a:pPr>
            <a:endParaRPr lang="cs-CZ" altLang="cs-CZ"/>
          </a:p>
        </p:txBody>
      </p:sp>
      <p:sp>
        <p:nvSpPr>
          <p:cNvPr id="74770" name="Freeform 18"/>
          <p:cNvSpPr>
            <a:spLocks noChangeArrowheads="1"/>
          </p:cNvSpPr>
          <p:nvPr/>
        </p:nvSpPr>
        <p:spPr bwMode="auto">
          <a:xfrm>
            <a:off x="3132138" y="1557338"/>
            <a:ext cx="428625" cy="68262"/>
          </a:xfrm>
          <a:custGeom>
            <a:avLst/>
            <a:gdLst>
              <a:gd name="T0" fmla="*/ 56814 w 428625"/>
              <a:gd name="T1" fmla="*/ 26103 h 68262"/>
              <a:gd name="T2" fmla="*/ 371811 w 428625"/>
              <a:gd name="T3" fmla="*/ 26103 h 68262"/>
              <a:gd name="T4" fmla="*/ 371811 w 428625"/>
              <a:gd name="T5" fmla="*/ 42159 h 68262"/>
              <a:gd name="T6" fmla="*/ 56814 w 428625"/>
              <a:gd name="T7" fmla="*/ 42159 h 68262"/>
              <a:gd name="T8" fmla="*/ 56814 w 428625"/>
              <a:gd name="T9" fmla="*/ 26103 h 682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8625"/>
              <a:gd name="T16" fmla="*/ 0 h 68262"/>
              <a:gd name="T17" fmla="*/ 428625 w 428625"/>
              <a:gd name="T18" fmla="*/ 68262 h 6826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8625" h="68262">
                <a:moveTo>
                  <a:pt x="56814" y="26103"/>
                </a:moveTo>
                <a:lnTo>
                  <a:pt x="371811" y="26103"/>
                </a:lnTo>
                <a:lnTo>
                  <a:pt x="371811" y="42159"/>
                </a:lnTo>
                <a:lnTo>
                  <a:pt x="56814" y="42159"/>
                </a:lnTo>
                <a:lnTo>
                  <a:pt x="56814" y="26103"/>
                </a:lnTo>
                <a:close/>
              </a:path>
            </a:pathLst>
          </a:custGeom>
          <a:solidFill>
            <a:srgbClr val="4F81BD"/>
          </a:solidFill>
          <a:ln w="25560">
            <a:solidFill>
              <a:srgbClr val="385D8A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4771" name="AutoShape 19"/>
          <p:cNvSpPr>
            <a:spLocks noChangeArrowheads="1"/>
          </p:cNvSpPr>
          <p:nvPr/>
        </p:nvSpPr>
        <p:spPr bwMode="auto">
          <a:xfrm>
            <a:off x="4284663" y="1412875"/>
            <a:ext cx="714375" cy="342900"/>
          </a:xfrm>
          <a:prstGeom prst="flowChartProcess">
            <a:avLst/>
          </a:prstGeom>
          <a:solidFill>
            <a:srgbClr val="4F81BD"/>
          </a:solidFill>
          <a:ln w="25560">
            <a:solidFill>
              <a:srgbClr val="385D8A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StarSymbol"/>
              <a:buNone/>
            </a:pPr>
            <a:endParaRPr lang="cs-CZ" altLang="cs-CZ"/>
          </a:p>
        </p:txBody>
      </p:sp>
      <p:sp>
        <p:nvSpPr>
          <p:cNvPr id="74772" name="AutoShape 20"/>
          <p:cNvSpPr>
            <a:spLocks noChangeArrowheads="1"/>
          </p:cNvSpPr>
          <p:nvPr/>
        </p:nvSpPr>
        <p:spPr bwMode="auto">
          <a:xfrm>
            <a:off x="4716463" y="1125538"/>
            <a:ext cx="285750" cy="274637"/>
          </a:xfrm>
          <a:prstGeom prst="diamond">
            <a:avLst/>
          </a:prstGeom>
          <a:solidFill>
            <a:srgbClr val="4F81BD"/>
          </a:solidFill>
          <a:ln w="25560">
            <a:solidFill>
              <a:srgbClr val="385D8A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StarSymbol"/>
              <a:buNone/>
            </a:pPr>
            <a:endParaRPr lang="cs-CZ" altLang="cs-CZ"/>
          </a:p>
        </p:txBody>
      </p:sp>
      <p:sp>
        <p:nvSpPr>
          <p:cNvPr id="74773" name="Line 21"/>
          <p:cNvSpPr>
            <a:spLocks noChangeShapeType="1"/>
          </p:cNvSpPr>
          <p:nvPr/>
        </p:nvSpPr>
        <p:spPr bwMode="auto">
          <a:xfrm>
            <a:off x="46038" y="3536950"/>
            <a:ext cx="9144000" cy="1588"/>
          </a:xfrm>
          <a:prstGeom prst="line">
            <a:avLst/>
          </a:prstGeom>
          <a:noFill/>
          <a:ln w="9360">
            <a:solidFill>
              <a:srgbClr val="4A7EBB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74774" name="Line 22"/>
          <p:cNvSpPr>
            <a:spLocks noChangeShapeType="1"/>
          </p:cNvSpPr>
          <p:nvPr/>
        </p:nvSpPr>
        <p:spPr bwMode="auto">
          <a:xfrm>
            <a:off x="5770563" y="80963"/>
            <a:ext cx="1587" cy="3455987"/>
          </a:xfrm>
          <a:prstGeom prst="line">
            <a:avLst/>
          </a:prstGeom>
          <a:noFill/>
          <a:ln w="28440">
            <a:solidFill>
              <a:srgbClr val="0033CC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74775" name="Line 23"/>
          <p:cNvSpPr>
            <a:spLocks noChangeShapeType="1"/>
          </p:cNvSpPr>
          <p:nvPr/>
        </p:nvSpPr>
        <p:spPr bwMode="auto">
          <a:xfrm>
            <a:off x="3635375" y="0"/>
            <a:ext cx="1588" cy="3455988"/>
          </a:xfrm>
          <a:prstGeom prst="line">
            <a:avLst/>
          </a:prstGeom>
          <a:noFill/>
          <a:ln w="28440">
            <a:solidFill>
              <a:srgbClr val="0033CC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74776" name="Text Box 24"/>
          <p:cNvSpPr txBox="1">
            <a:spLocks noChangeArrowheads="1"/>
          </p:cNvSpPr>
          <p:nvPr/>
        </p:nvSpPr>
        <p:spPr bwMode="auto">
          <a:xfrm>
            <a:off x="866775" y="3178175"/>
            <a:ext cx="2270125" cy="350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r">
              <a:lnSpc>
                <a:spcPct val="93000"/>
              </a:lnSpc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cs-CZ">
                <a:solidFill>
                  <a:srgbClr val="000000"/>
                </a:solidFill>
              </a:rPr>
              <a:t>obvod signalisty St 1</a:t>
            </a:r>
          </a:p>
        </p:txBody>
      </p:sp>
      <p:sp>
        <p:nvSpPr>
          <p:cNvPr id="74777" name="Text Box 25"/>
          <p:cNvSpPr txBox="1">
            <a:spLocks noChangeArrowheads="1"/>
          </p:cNvSpPr>
          <p:nvPr/>
        </p:nvSpPr>
        <p:spPr bwMode="auto">
          <a:xfrm>
            <a:off x="3695700" y="3178175"/>
            <a:ext cx="1968500" cy="350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3000"/>
              </a:lnSpc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cs-CZ">
                <a:solidFill>
                  <a:srgbClr val="000000"/>
                </a:solidFill>
              </a:rPr>
              <a:t>obvod výpravčího</a:t>
            </a:r>
          </a:p>
        </p:txBody>
      </p:sp>
      <p:sp>
        <p:nvSpPr>
          <p:cNvPr id="74778" name="Text Box 26"/>
          <p:cNvSpPr txBox="1">
            <a:spLocks noChangeArrowheads="1"/>
          </p:cNvSpPr>
          <p:nvPr/>
        </p:nvSpPr>
        <p:spPr bwMode="auto">
          <a:xfrm>
            <a:off x="6002338" y="3178175"/>
            <a:ext cx="2270125" cy="350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3000"/>
              </a:lnSpc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cs-CZ">
                <a:solidFill>
                  <a:srgbClr val="000000"/>
                </a:solidFill>
              </a:rPr>
              <a:t>obvod signalisty St 2</a:t>
            </a:r>
          </a:p>
        </p:txBody>
      </p:sp>
      <p:sp>
        <p:nvSpPr>
          <p:cNvPr id="157723" name="Text Box 27"/>
          <p:cNvSpPr txBox="1">
            <a:spLocks noChangeArrowheads="1"/>
          </p:cNvSpPr>
          <p:nvPr/>
        </p:nvSpPr>
        <p:spPr bwMode="auto">
          <a:xfrm>
            <a:off x="203994" y="3695003"/>
            <a:ext cx="8736013" cy="2498955"/>
          </a:xfrm>
          <a:prstGeom prst="rect">
            <a:avLst/>
          </a:prstGeom>
          <a:solidFill>
            <a:srgbClr val="CCECFF"/>
          </a:solidFill>
          <a:ln w="9360">
            <a:solidFill>
              <a:srgbClr val="0033CC"/>
            </a:solidFill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93000"/>
              </a:lnSpc>
              <a:buClr>
                <a:srgbClr val="00206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</a:tabLst>
            </a:pPr>
            <a:r>
              <a:rPr lang="cs-CZ" altLang="cs-CZ" sz="2400" dirty="0">
                <a:solidFill>
                  <a:srgbClr val="000000"/>
                </a:solidFill>
              </a:rPr>
              <a:t>S</a:t>
            </a:r>
            <a:r>
              <a:rPr lang="cs-CZ" altLang="cs-CZ" sz="2400" dirty="0" smtClean="0">
                <a:solidFill>
                  <a:srgbClr val="000000"/>
                </a:solidFill>
              </a:rPr>
              <a:t>ignalista </a:t>
            </a:r>
            <a:r>
              <a:rPr lang="cs-CZ" altLang="cs-CZ" sz="2400" dirty="0">
                <a:solidFill>
                  <a:srgbClr val="000000"/>
                </a:solidFill>
              </a:rPr>
              <a:t>St 1 bude hlásit postavení této vlakové cesty </a:t>
            </a:r>
          </a:p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StarSymbol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</a:tabLst>
            </a:pPr>
            <a:r>
              <a:rPr lang="cs-CZ" altLang="cs-CZ" sz="2400" dirty="0">
                <a:solidFill>
                  <a:srgbClr val="000000"/>
                </a:solidFill>
              </a:rPr>
              <a:t>telefonicky, protože zasahuje do jeho obvodu, </a:t>
            </a:r>
          </a:p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StarSymbol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</a:tabLst>
            </a:pPr>
            <a:r>
              <a:rPr lang="cs-CZ" altLang="cs-CZ" sz="2400" dirty="0">
                <a:solidFill>
                  <a:srgbClr val="000000"/>
                </a:solidFill>
              </a:rPr>
              <a:t>ale neobsluhuje zabezpečovací zařízení</a:t>
            </a:r>
          </a:p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StarSymbol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</a:tabLst>
            </a:pPr>
            <a:r>
              <a:rPr lang="cs-CZ" altLang="cs-CZ" sz="2400" b="1" dirty="0">
                <a:solidFill>
                  <a:srgbClr val="FF3300"/>
                </a:solidFill>
              </a:rPr>
              <a:t>- neuzavírá závěr výměn</a:t>
            </a:r>
          </a:p>
          <a:p>
            <a:pPr>
              <a:lnSpc>
                <a:spcPct val="93000"/>
              </a:lnSpc>
              <a:buClr>
                <a:srgbClr val="00206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</a:tabLst>
            </a:pPr>
            <a:r>
              <a:rPr lang="cs-CZ" altLang="cs-CZ" sz="2400" dirty="0" smtClean="0">
                <a:solidFill>
                  <a:srgbClr val="000000"/>
                </a:solidFill>
              </a:rPr>
              <a:t>S</a:t>
            </a:r>
            <a:r>
              <a:rPr lang="cs-CZ" altLang="cs-CZ" sz="2400" dirty="0" smtClean="0">
                <a:solidFill>
                  <a:srgbClr val="000000"/>
                </a:solidFill>
              </a:rPr>
              <a:t>ignalista </a:t>
            </a:r>
            <a:r>
              <a:rPr lang="cs-CZ" altLang="cs-CZ" sz="2400" dirty="0">
                <a:solidFill>
                  <a:srgbClr val="000000"/>
                </a:solidFill>
              </a:rPr>
              <a:t>St 2 bude hlásit volnost</a:t>
            </a:r>
            <a:r>
              <a:rPr lang="en-US" altLang="cs-CZ" sz="2400" dirty="0">
                <a:solidFill>
                  <a:srgbClr val="000000"/>
                </a:solidFill>
              </a:rPr>
              <a:t> a </a:t>
            </a:r>
            <a:r>
              <a:rPr lang="cs-CZ" altLang="cs-CZ" sz="2400" dirty="0">
                <a:solidFill>
                  <a:srgbClr val="000000"/>
                </a:solidFill>
              </a:rPr>
              <a:t>postavení této </a:t>
            </a:r>
            <a:endParaRPr lang="en-US" altLang="cs-CZ" sz="2400" dirty="0">
              <a:solidFill>
                <a:srgbClr val="000000"/>
              </a:solidFill>
            </a:endParaRPr>
          </a:p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StarSymbol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</a:tabLst>
            </a:pPr>
            <a:r>
              <a:rPr lang="cs-CZ" altLang="cs-CZ" sz="2400" dirty="0">
                <a:solidFill>
                  <a:srgbClr val="000000"/>
                </a:solidFill>
              </a:rPr>
              <a:t>vlakové cesty obsluhou zabezpečovacího zařízení </a:t>
            </a:r>
          </a:p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StarSymbol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</a:tabLst>
            </a:pPr>
            <a:r>
              <a:rPr lang="cs-CZ" altLang="cs-CZ" sz="2400" b="1" dirty="0">
                <a:solidFill>
                  <a:srgbClr val="FF3300"/>
                </a:solidFill>
              </a:rPr>
              <a:t>- uzavře závěr výměn</a:t>
            </a:r>
          </a:p>
        </p:txBody>
      </p:sp>
      <p:sp>
        <p:nvSpPr>
          <p:cNvPr id="74780" name="AutoShape 28"/>
          <p:cNvSpPr>
            <a:spLocks noChangeArrowheads="1"/>
          </p:cNvSpPr>
          <p:nvPr/>
        </p:nvSpPr>
        <p:spPr bwMode="auto">
          <a:xfrm>
            <a:off x="3492500" y="1412875"/>
            <a:ext cx="714375" cy="342900"/>
          </a:xfrm>
          <a:prstGeom prst="flowChartProcess">
            <a:avLst/>
          </a:prstGeom>
          <a:solidFill>
            <a:srgbClr val="4F81BD"/>
          </a:solidFill>
          <a:ln w="25560">
            <a:solidFill>
              <a:srgbClr val="385D8A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StarSymbol"/>
              <a:buNone/>
            </a:pPr>
            <a:endParaRPr lang="cs-CZ" altLang="cs-CZ"/>
          </a:p>
        </p:txBody>
      </p:sp>
      <p:sp>
        <p:nvSpPr>
          <p:cNvPr id="74781" name="AutoShape 29"/>
          <p:cNvSpPr>
            <a:spLocks noChangeArrowheads="1"/>
          </p:cNvSpPr>
          <p:nvPr/>
        </p:nvSpPr>
        <p:spPr bwMode="auto">
          <a:xfrm>
            <a:off x="2700338" y="1412875"/>
            <a:ext cx="714375" cy="342900"/>
          </a:xfrm>
          <a:prstGeom prst="flowChartProcess">
            <a:avLst/>
          </a:prstGeom>
          <a:solidFill>
            <a:srgbClr val="4F81BD"/>
          </a:solidFill>
          <a:ln w="25560">
            <a:solidFill>
              <a:srgbClr val="385D8A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StarSymbol"/>
              <a:buNone/>
            </a:pPr>
            <a:endParaRPr lang="cs-CZ" altLang="cs-CZ"/>
          </a:p>
        </p:txBody>
      </p:sp>
      <p:sp>
        <p:nvSpPr>
          <p:cNvPr id="74782" name="AutoShape 30"/>
          <p:cNvSpPr>
            <a:spLocks noChangeArrowheads="1"/>
          </p:cNvSpPr>
          <p:nvPr/>
        </p:nvSpPr>
        <p:spPr bwMode="auto">
          <a:xfrm>
            <a:off x="1908175" y="1412875"/>
            <a:ext cx="714375" cy="342900"/>
          </a:xfrm>
          <a:prstGeom prst="flowChartProcess">
            <a:avLst/>
          </a:prstGeom>
          <a:solidFill>
            <a:srgbClr val="4F81BD"/>
          </a:solidFill>
          <a:ln w="25560">
            <a:solidFill>
              <a:srgbClr val="385D8A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StarSymbol"/>
              <a:buNone/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526657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7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7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7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7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7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7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  <a:defRPr/>
            </a:pPr>
            <a:r>
              <a:rPr lang="cs-CZ" sz="2600" dirty="0" smtClean="0">
                <a:solidFill>
                  <a:srgbClr val="000000"/>
                </a:solidFill>
                <a:latin typeface="+mn-lt"/>
              </a:rPr>
              <a:t>Za </a:t>
            </a:r>
            <a:endParaRPr lang="cs-CZ" sz="2600" dirty="0" smtClean="0">
              <a:solidFill>
                <a:srgbClr val="000000"/>
              </a:solidFill>
              <a:latin typeface="+mn-lt"/>
            </a:endParaRPr>
          </a:p>
          <a:p>
            <a:pPr>
              <a:lnSpc>
                <a:spcPct val="100000"/>
              </a:lnSpc>
              <a:defRPr/>
            </a:pPr>
            <a:r>
              <a:rPr lang="cs-CZ" sz="2600" dirty="0" smtClean="0">
                <a:solidFill>
                  <a:srgbClr val="FF0000"/>
                </a:solidFill>
                <a:latin typeface="+mn-lt"/>
              </a:rPr>
              <a:t>včasné</a:t>
            </a:r>
            <a:r>
              <a:rPr lang="cs-CZ" sz="2600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cs-CZ" sz="2600" dirty="0" smtClean="0">
                <a:solidFill>
                  <a:srgbClr val="000000"/>
                </a:solidFill>
                <a:latin typeface="+mn-lt"/>
              </a:rPr>
              <a:t>vydání správného příkazu k přípravě vlakové cesty </a:t>
            </a:r>
            <a:endParaRPr lang="cs-CZ" sz="2600" dirty="0" smtClean="0">
              <a:solidFill>
                <a:srgbClr val="000000"/>
              </a:solidFill>
              <a:latin typeface="+mn-lt"/>
            </a:endParaRPr>
          </a:p>
          <a:p>
            <a:pPr>
              <a:lnSpc>
                <a:spcPct val="100000"/>
              </a:lnSpc>
              <a:defRPr/>
            </a:pPr>
            <a:r>
              <a:rPr lang="cs-CZ" sz="2600" dirty="0" smtClean="0">
                <a:solidFill>
                  <a:srgbClr val="FF0000"/>
                </a:solidFill>
                <a:latin typeface="+mn-lt"/>
              </a:rPr>
              <a:t>všem </a:t>
            </a:r>
            <a:r>
              <a:rPr lang="cs-CZ" sz="2600" dirty="0" smtClean="0">
                <a:solidFill>
                  <a:srgbClr val="000000"/>
                </a:solidFill>
                <a:latin typeface="+mn-lt"/>
              </a:rPr>
              <a:t>zaměstnancům, kteří se musí zúčastnit na přípravě vlakové cesty a </a:t>
            </a:r>
            <a:endParaRPr lang="cs-CZ" sz="2600" dirty="0" smtClean="0">
              <a:solidFill>
                <a:srgbClr val="000000"/>
              </a:solidFill>
              <a:latin typeface="+mn-lt"/>
            </a:endParaRPr>
          </a:p>
          <a:p>
            <a:pPr>
              <a:lnSpc>
                <a:spcPct val="100000"/>
              </a:lnSpc>
              <a:defRPr/>
            </a:pPr>
            <a:r>
              <a:rPr lang="cs-CZ" sz="2600" dirty="0" smtClean="0">
                <a:solidFill>
                  <a:srgbClr val="000000"/>
                </a:solidFill>
                <a:latin typeface="+mn-lt"/>
              </a:rPr>
              <a:t>za </a:t>
            </a:r>
            <a:r>
              <a:rPr lang="cs-CZ" sz="2600" dirty="0" smtClean="0">
                <a:solidFill>
                  <a:srgbClr val="FF0000"/>
                </a:solidFill>
                <a:latin typeface="+mn-lt"/>
              </a:rPr>
              <a:t>obdržení správného </a:t>
            </a:r>
            <a:r>
              <a:rPr lang="cs-CZ" sz="2600" dirty="0" smtClean="0">
                <a:solidFill>
                  <a:srgbClr val="000000"/>
                </a:solidFill>
                <a:latin typeface="+mn-lt"/>
              </a:rPr>
              <a:t>hlášení o připravené vlakové cestě</a:t>
            </a:r>
            <a:r>
              <a:rPr lang="cs-CZ" sz="2600" dirty="0" smtClean="0">
                <a:solidFill>
                  <a:srgbClr val="0070C0"/>
                </a:solidFill>
                <a:latin typeface="+mn-lt"/>
              </a:rPr>
              <a:t> </a:t>
            </a:r>
            <a:endParaRPr lang="cs-CZ" sz="2600" dirty="0" smtClean="0">
              <a:solidFill>
                <a:srgbClr val="0070C0"/>
              </a:solidFill>
              <a:latin typeface="+mn-lt"/>
            </a:endParaRPr>
          </a:p>
          <a:p>
            <a:pPr>
              <a:lnSpc>
                <a:spcPct val="100000"/>
              </a:lnSpc>
              <a:defRPr/>
            </a:pPr>
            <a:r>
              <a:rPr lang="cs-CZ" sz="2600" dirty="0" smtClean="0">
                <a:solidFill>
                  <a:srgbClr val="FF0000"/>
                </a:solidFill>
                <a:latin typeface="+mn-lt"/>
              </a:rPr>
              <a:t>od </a:t>
            </a:r>
            <a:r>
              <a:rPr lang="cs-CZ" sz="2600" dirty="0" smtClean="0">
                <a:solidFill>
                  <a:srgbClr val="FF0000"/>
                </a:solidFill>
                <a:latin typeface="+mn-lt"/>
              </a:rPr>
              <a:t>všech </a:t>
            </a:r>
            <a:r>
              <a:rPr lang="cs-CZ" sz="2600" dirty="0" smtClean="0">
                <a:solidFill>
                  <a:srgbClr val="000000"/>
                </a:solidFill>
                <a:latin typeface="+mn-lt"/>
              </a:rPr>
              <a:t>zaměstnanců zúčastněných na přípravě vlakové cesty </a:t>
            </a:r>
            <a:endParaRPr lang="cs-CZ" sz="2600" dirty="0" smtClean="0">
              <a:solidFill>
                <a:srgbClr val="000000"/>
              </a:solidFill>
              <a:latin typeface="+mn-lt"/>
            </a:endParaRP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cs-CZ" sz="3000" u="sng" dirty="0" smtClean="0">
                <a:solidFill>
                  <a:srgbClr val="FF3300"/>
                </a:solidFill>
                <a:latin typeface="+mn-lt"/>
              </a:rPr>
              <a:t>odpovídá </a:t>
            </a:r>
            <a:r>
              <a:rPr lang="cs-CZ" sz="3000" u="sng" dirty="0" smtClean="0">
                <a:solidFill>
                  <a:srgbClr val="FF3300"/>
                </a:solidFill>
                <a:latin typeface="+mn-lt"/>
              </a:rPr>
              <a:t>výpravčí.</a:t>
            </a:r>
          </a:p>
          <a:p>
            <a: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en-GB" altLang="cs-CZ" sz="2600" dirty="0" smtClean="0">
              <a:solidFill>
                <a:srgbClr val="0000CC"/>
              </a:solidFill>
              <a:latin typeface="+mn-lt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>
          <a:xfrm>
            <a:off x="251520" y="6328618"/>
            <a:ext cx="5606364" cy="360363"/>
          </a:xfrm>
        </p:spPr>
        <p:txBody>
          <a:bodyPr/>
          <a:lstStyle/>
          <a:p>
            <a:pPr eaLnBrk="1" hangingPunct="1"/>
            <a:endParaRPr lang="cs-CZ" dirty="0" smtClean="0">
              <a:latin typeface="Arial" charset="0"/>
              <a:cs typeface="Arial" charset="0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4"/>
          </p:nvPr>
        </p:nvSpPr>
        <p:spPr>
          <a:xfrm>
            <a:off x="463463" y="692473"/>
            <a:ext cx="8285001" cy="504279"/>
          </a:xfrm>
        </p:spPr>
        <p:txBody>
          <a:bodyPr/>
          <a:lstStyle/>
          <a:p>
            <a:pPr algn="l">
              <a:lnSpc>
                <a:spcPct val="93000"/>
              </a:lnSpc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400" b="1" dirty="0">
                <a:solidFill>
                  <a:schemeClr val="tx2"/>
                </a:solidFill>
                <a:latin typeface="+mj-lt"/>
              </a:rPr>
              <a:t>Hovorová kázeň</a:t>
            </a:r>
            <a:endParaRPr lang="en-GB" altLang="cs-CZ" sz="2400" b="1" dirty="0">
              <a:solidFill>
                <a:schemeClr val="tx2"/>
              </a:solidFill>
              <a:latin typeface="+mj-lt"/>
            </a:endParaRPr>
          </a:p>
          <a:p>
            <a:r>
              <a:rPr lang="cs-CZ" altLang="cs-CZ" dirty="0" smtClean="0"/>
              <a:t/>
            </a:r>
            <a:br>
              <a:rPr lang="cs-CZ" altLang="cs-CZ" dirty="0" smtClean="0"/>
            </a:b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6ACA1DB8-D73E-4115-AD21-8C75BC5BFE96}" type="slidenum">
              <a:rPr lang="cs-CZ" smtClean="0"/>
              <a:pPr>
                <a:defRPr/>
              </a:pPr>
              <a:t>78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333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/>
          <a:lstStyle/>
          <a:p>
            <a:pPr marL="0">
              <a:lnSpc>
                <a:spcPct val="100000"/>
              </a:lnSpc>
              <a:buFont typeface="Arial" pitchFamily="34" charset="0"/>
              <a:buNone/>
              <a:defRPr/>
            </a:pPr>
            <a:r>
              <a:rPr lang="cs-CZ" sz="2800" dirty="0" smtClean="0">
                <a:solidFill>
                  <a:srgbClr val="000000"/>
                </a:solidFill>
                <a:latin typeface="+mn-lt"/>
              </a:rPr>
              <a:t>Za </a:t>
            </a:r>
            <a:endParaRPr lang="cs-CZ" sz="2800" dirty="0" smtClean="0">
              <a:solidFill>
                <a:srgbClr val="000000"/>
              </a:solidFill>
              <a:latin typeface="+mn-lt"/>
            </a:endParaRPr>
          </a:p>
          <a:p>
            <a:pPr marL="114300" indent="-457200">
              <a:lnSpc>
                <a:spcPct val="100000"/>
              </a:lnSpc>
              <a:defRPr/>
            </a:pPr>
            <a:r>
              <a:rPr lang="cs-CZ" sz="2800" dirty="0" smtClean="0">
                <a:solidFill>
                  <a:srgbClr val="FF0000"/>
                </a:solidFill>
                <a:latin typeface="+mn-lt"/>
              </a:rPr>
              <a:t>provedení </a:t>
            </a:r>
            <a:r>
              <a:rPr lang="cs-CZ" sz="2800" dirty="0" smtClean="0">
                <a:solidFill>
                  <a:srgbClr val="FF0000"/>
                </a:solidFill>
                <a:latin typeface="+mn-lt"/>
              </a:rPr>
              <a:t>přípravy </a:t>
            </a:r>
            <a:r>
              <a:rPr lang="cs-CZ" sz="2800" dirty="0" smtClean="0">
                <a:solidFill>
                  <a:srgbClr val="000000"/>
                </a:solidFill>
                <a:latin typeface="+mn-lt"/>
              </a:rPr>
              <a:t>vlakové cesty v přiděleném obvodu odpovědnosti a </a:t>
            </a:r>
            <a:endParaRPr lang="cs-CZ" sz="2800" dirty="0" smtClean="0">
              <a:solidFill>
                <a:srgbClr val="000000"/>
              </a:solidFill>
              <a:latin typeface="+mn-lt"/>
            </a:endParaRPr>
          </a:p>
          <a:p>
            <a:pPr marL="114300" indent="-457200">
              <a:lnSpc>
                <a:spcPct val="100000"/>
              </a:lnSpc>
              <a:defRPr/>
            </a:pPr>
            <a:r>
              <a:rPr lang="cs-CZ" sz="2800" dirty="0" smtClean="0">
                <a:solidFill>
                  <a:srgbClr val="000000"/>
                </a:solidFill>
                <a:latin typeface="+mn-lt"/>
              </a:rPr>
              <a:t>za </a:t>
            </a:r>
            <a:r>
              <a:rPr lang="cs-CZ" sz="2800" dirty="0" smtClean="0">
                <a:solidFill>
                  <a:srgbClr val="FF0000"/>
                </a:solidFill>
                <a:latin typeface="+mn-lt"/>
              </a:rPr>
              <a:t>podání předepsaného hlášení</a:t>
            </a:r>
            <a:r>
              <a:rPr lang="cs-CZ" sz="2800" dirty="0" smtClean="0">
                <a:solidFill>
                  <a:srgbClr val="000000"/>
                </a:solidFill>
                <a:latin typeface="+mn-lt"/>
              </a:rPr>
              <a:t> o připravené vlakové cestě </a:t>
            </a:r>
            <a:endParaRPr lang="cs-CZ" sz="2800" dirty="0" smtClean="0">
              <a:solidFill>
                <a:srgbClr val="000000"/>
              </a:solidFill>
              <a:latin typeface="+mn-lt"/>
            </a:endParaRPr>
          </a:p>
          <a:p>
            <a:pPr marL="0">
              <a:lnSpc>
                <a:spcPct val="100000"/>
              </a:lnSpc>
              <a:buFont typeface="Arial" pitchFamily="34" charset="0"/>
              <a:buNone/>
              <a:defRPr/>
            </a:pPr>
            <a:endParaRPr lang="cs-CZ" sz="2800" dirty="0" smtClean="0">
              <a:solidFill>
                <a:srgbClr val="000000"/>
              </a:solidFill>
              <a:latin typeface="+mn-lt"/>
            </a:endParaRPr>
          </a:p>
          <a:p>
            <a:pPr marL="0">
              <a:lnSpc>
                <a:spcPct val="100000"/>
              </a:lnSpc>
              <a:buFont typeface="Arial" pitchFamily="34" charset="0"/>
              <a:buNone/>
              <a:defRPr/>
            </a:pPr>
            <a:r>
              <a:rPr lang="cs-CZ" sz="2800" u="sng" dirty="0" smtClean="0">
                <a:solidFill>
                  <a:srgbClr val="FF3300"/>
                </a:solidFill>
                <a:latin typeface="+mn-lt"/>
              </a:rPr>
              <a:t>odpovídá zaměstnanec, jemuž byl dotčený obvod odpovědnosti přidělen</a:t>
            </a:r>
            <a:r>
              <a:rPr lang="cs-CZ" sz="2800" dirty="0" smtClean="0">
                <a:latin typeface="+mn-lt"/>
              </a:rPr>
              <a:t>.</a:t>
            </a:r>
          </a:p>
          <a:p>
            <a:pPr marL="0" indent="0"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en-GB" altLang="cs-CZ" sz="2400" dirty="0" smtClean="0">
              <a:solidFill>
                <a:srgbClr val="0000CC"/>
              </a:solidFill>
              <a:latin typeface="+mn-lt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>
          <a:xfrm>
            <a:off x="251520" y="6328618"/>
            <a:ext cx="5606364" cy="360363"/>
          </a:xfrm>
        </p:spPr>
        <p:txBody>
          <a:bodyPr/>
          <a:lstStyle/>
          <a:p>
            <a:pPr eaLnBrk="1" hangingPunct="1"/>
            <a:endParaRPr lang="cs-CZ" dirty="0" smtClean="0">
              <a:latin typeface="Arial" charset="0"/>
              <a:cs typeface="Arial" charset="0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4"/>
          </p:nvPr>
        </p:nvSpPr>
        <p:spPr>
          <a:xfrm>
            <a:off x="488515" y="692473"/>
            <a:ext cx="8259949" cy="504279"/>
          </a:xfrm>
        </p:spPr>
        <p:txBody>
          <a:bodyPr/>
          <a:lstStyle/>
          <a:p>
            <a:pPr algn="l">
              <a:lnSpc>
                <a:spcPct val="93000"/>
              </a:lnSpc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400" b="1" dirty="0">
                <a:solidFill>
                  <a:schemeClr val="tx2"/>
                </a:solidFill>
                <a:latin typeface="+mj-lt"/>
              </a:rPr>
              <a:t>Hovorová kázeň</a:t>
            </a:r>
            <a:endParaRPr lang="en-GB" altLang="cs-CZ" sz="2400" b="1" dirty="0">
              <a:solidFill>
                <a:schemeClr val="tx2"/>
              </a:solidFill>
              <a:latin typeface="+mj-lt"/>
            </a:endParaRPr>
          </a:p>
          <a:p>
            <a:r>
              <a:rPr lang="cs-CZ" altLang="cs-CZ" dirty="0" smtClean="0"/>
              <a:t/>
            </a:r>
            <a:br>
              <a:rPr lang="cs-CZ" altLang="cs-CZ" dirty="0" smtClean="0"/>
            </a:br>
            <a:endParaRPr lang="cs-CZ" altLang="cs-CZ" dirty="0" smtClean="0"/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6ACA1DB8-D73E-4115-AD21-8C75BC5BFE96}" type="slidenum">
              <a:rPr lang="cs-CZ" smtClean="0"/>
              <a:pPr>
                <a:defRPr/>
              </a:pPr>
              <a:t>79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7844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lnSpc>
                <a:spcPct val="93000"/>
              </a:lnSpc>
              <a:spcBef>
                <a:spcPts val="700"/>
              </a:spcBef>
              <a:buClr>
                <a:srgbClr val="002060"/>
              </a:buClr>
              <a:buSzPct val="100000"/>
              <a:buFont typeface="Arial" pitchFamily="34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cs-CZ" altLang="cs-CZ" sz="2600" dirty="0" smtClean="0">
                <a:solidFill>
                  <a:srgbClr val="000000"/>
                </a:solidFill>
                <a:latin typeface="+mn-lt"/>
              </a:rPr>
              <a:t>vlakovou cestou </a:t>
            </a:r>
            <a:r>
              <a:rPr lang="cs-CZ" altLang="cs-CZ" sz="2600" dirty="0" smtClean="0">
                <a:solidFill>
                  <a:schemeClr val="tx2"/>
                </a:solidFill>
                <a:latin typeface="+mn-lt"/>
              </a:rPr>
              <a:t>u vjíždějícího a pravidelně i mimořádně zastavujícího vlaku </a:t>
            </a:r>
            <a:r>
              <a:rPr lang="cs-CZ" altLang="cs-CZ" sz="2600" dirty="0" smtClean="0">
                <a:solidFill>
                  <a:schemeClr val="tx1"/>
                </a:solidFill>
                <a:latin typeface="+mn-lt"/>
              </a:rPr>
              <a:t>se rozumí:</a:t>
            </a:r>
          </a:p>
          <a:p>
            <a:pPr indent="0">
              <a:lnSpc>
                <a:spcPct val="93000"/>
              </a:lnSpc>
              <a:spcBef>
                <a:spcPts val="700"/>
              </a:spcBef>
              <a:buClr>
                <a:srgbClr val="002060"/>
              </a:buClr>
              <a:buSzPct val="100000"/>
              <a:buFont typeface="Arial" pitchFamily="34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cs-CZ" altLang="cs-CZ" sz="2600" u="sng" dirty="0" smtClean="0">
                <a:solidFill>
                  <a:schemeClr val="tx2"/>
                </a:solidFill>
                <a:latin typeface="+mn-lt"/>
              </a:rPr>
              <a:t>úsek koleje </a:t>
            </a:r>
            <a:endParaRPr lang="cs-CZ" altLang="cs-CZ" sz="2600" u="sng" dirty="0" smtClean="0">
              <a:solidFill>
                <a:schemeClr val="tx2"/>
              </a:solidFill>
              <a:latin typeface="+mn-lt"/>
            </a:endParaRPr>
          </a:p>
          <a:p>
            <a:pPr>
              <a:lnSpc>
                <a:spcPct val="93000"/>
              </a:lnSpc>
              <a:spcBef>
                <a:spcPts val="700"/>
              </a:spcBef>
              <a:buSzPct val="10000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cs-CZ" altLang="cs-CZ" sz="2600" dirty="0" smtClean="0">
                <a:solidFill>
                  <a:srgbClr val="000000"/>
                </a:solidFill>
                <a:latin typeface="+mn-lt"/>
              </a:rPr>
              <a:t>od </a:t>
            </a:r>
            <a:r>
              <a:rPr lang="cs-CZ" altLang="cs-CZ" sz="2600" dirty="0" smtClean="0">
                <a:solidFill>
                  <a:srgbClr val="000000"/>
                </a:solidFill>
                <a:latin typeface="+mn-lt"/>
              </a:rPr>
              <a:t>vjezdového (cestového) návěstidla na vjezdové straně vlaku </a:t>
            </a:r>
            <a:endParaRPr lang="cs-CZ" altLang="cs-CZ" sz="2600" dirty="0" smtClean="0">
              <a:solidFill>
                <a:srgbClr val="000000"/>
              </a:solidFill>
              <a:latin typeface="+mn-lt"/>
            </a:endParaRPr>
          </a:p>
          <a:p>
            <a:pPr>
              <a:lnSpc>
                <a:spcPct val="93000"/>
              </a:lnSpc>
              <a:spcBef>
                <a:spcPts val="700"/>
              </a:spcBef>
              <a:buSzPct val="10000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cs-CZ" altLang="cs-CZ" sz="2600" dirty="0" smtClean="0">
                <a:solidFill>
                  <a:srgbClr val="000000"/>
                </a:solidFill>
                <a:latin typeface="+mn-lt"/>
              </a:rPr>
              <a:t>až</a:t>
            </a:r>
            <a:r>
              <a:rPr lang="cs-CZ" altLang="cs-CZ" sz="26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cs-CZ" altLang="cs-CZ" sz="2600" dirty="0" smtClean="0">
                <a:solidFill>
                  <a:schemeClr val="tx2"/>
                </a:solidFill>
                <a:latin typeface="+mn-lt"/>
              </a:rPr>
              <a:t>k hlavnímu návěstidlu s návěstí zakazující jízdu vlaku</a:t>
            </a:r>
            <a:r>
              <a:rPr lang="cs-CZ" altLang="cs-CZ" sz="2600" dirty="0" smtClean="0">
                <a:solidFill>
                  <a:srgbClr val="002060"/>
                </a:solidFill>
                <a:latin typeface="+mn-lt"/>
              </a:rPr>
              <a:t>, </a:t>
            </a:r>
            <a:endParaRPr lang="cs-CZ" altLang="cs-CZ" sz="2600" dirty="0" smtClean="0">
              <a:solidFill>
                <a:srgbClr val="002060"/>
              </a:solidFill>
              <a:latin typeface="+mn-lt"/>
            </a:endParaRPr>
          </a:p>
          <a:p>
            <a:pPr>
              <a:lnSpc>
                <a:spcPct val="93000"/>
              </a:lnSpc>
              <a:spcBef>
                <a:spcPts val="700"/>
              </a:spcBef>
              <a:buSzPct val="10000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cs-CZ" altLang="cs-CZ" sz="2200" dirty="0" smtClean="0">
                <a:solidFill>
                  <a:srgbClr val="000000"/>
                </a:solidFill>
                <a:latin typeface="+mn-lt"/>
              </a:rPr>
              <a:t>popř</a:t>
            </a:r>
            <a:r>
              <a:rPr lang="cs-CZ" altLang="cs-CZ" sz="2200" dirty="0" smtClean="0">
                <a:solidFill>
                  <a:srgbClr val="000000"/>
                </a:solidFill>
                <a:latin typeface="+mn-lt"/>
              </a:rPr>
              <a:t>. k </a:t>
            </a:r>
            <a:r>
              <a:rPr lang="cs-CZ" altLang="cs-CZ" sz="2200" dirty="0" smtClean="0">
                <a:solidFill>
                  <a:schemeClr val="tx2"/>
                </a:solidFill>
                <a:latin typeface="+mn-lt"/>
              </a:rPr>
              <a:t>červené desce nebo červenému terči s návěstí Stůj, </a:t>
            </a:r>
            <a:r>
              <a:rPr lang="cs-CZ" altLang="cs-CZ" sz="2200" u="sng" dirty="0" smtClean="0">
                <a:solidFill>
                  <a:schemeClr val="tx2"/>
                </a:solidFill>
                <a:latin typeface="+mn-lt"/>
              </a:rPr>
              <a:t>nahrazující hlavní návěstidlo </a:t>
            </a:r>
            <a:r>
              <a:rPr lang="cs-CZ" altLang="cs-CZ" sz="2200" dirty="0" smtClean="0">
                <a:solidFill>
                  <a:srgbClr val="000000"/>
                </a:solidFill>
                <a:latin typeface="+mn-lt"/>
              </a:rPr>
              <a:t>a upravené jako</a:t>
            </a:r>
            <a:r>
              <a:rPr lang="cs-CZ" altLang="cs-CZ" sz="2200" dirty="0" smtClean="0">
                <a:solidFill>
                  <a:srgbClr val="0000CC"/>
                </a:solidFill>
                <a:latin typeface="+mn-lt"/>
              </a:rPr>
              <a:t> </a:t>
            </a:r>
            <a:r>
              <a:rPr lang="cs-CZ" altLang="cs-CZ" sz="2200" u="sng" dirty="0" smtClean="0">
                <a:solidFill>
                  <a:schemeClr val="tx2"/>
                </a:solidFill>
                <a:latin typeface="+mn-lt"/>
              </a:rPr>
              <a:t>nepřenosné návěstidlo</a:t>
            </a:r>
          </a:p>
          <a:p>
            <a:pPr>
              <a:lnSpc>
                <a:spcPct val="93000"/>
              </a:lnSpc>
              <a:spcBef>
                <a:spcPts val="700"/>
              </a:spcBef>
              <a:buClr>
                <a:srgbClr val="002060"/>
              </a:buClr>
              <a:buSzPct val="100000"/>
              <a:buFont typeface="Arial" pitchFamily="34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cs-CZ" sz="28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>
          <a:xfrm>
            <a:off x="251520" y="6328618"/>
            <a:ext cx="5606364" cy="360363"/>
          </a:xfrm>
        </p:spPr>
        <p:txBody>
          <a:bodyPr/>
          <a:lstStyle/>
          <a:p>
            <a:pPr eaLnBrk="1" hangingPunct="1"/>
            <a:endParaRPr lang="cs-CZ" dirty="0" smtClean="0">
              <a:latin typeface="Arial" charset="0"/>
              <a:cs typeface="Arial" charset="0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4"/>
          </p:nvPr>
        </p:nvSpPr>
        <p:spPr>
          <a:xfrm>
            <a:off x="475989" y="692473"/>
            <a:ext cx="8272475" cy="504279"/>
          </a:xfrm>
        </p:spPr>
        <p:txBody>
          <a:bodyPr/>
          <a:lstStyle/>
          <a:p>
            <a:pPr algn="l"/>
            <a:r>
              <a:rPr lang="cs-CZ" altLang="cs-CZ" sz="2400" b="1" dirty="0">
                <a:solidFill>
                  <a:schemeClr val="tx2"/>
                </a:solidFill>
                <a:latin typeface="+mj-lt"/>
              </a:rPr>
              <a:t>Zastavující vlak </a:t>
            </a:r>
            <a:r>
              <a:rPr lang="cs-CZ" altLang="cs-CZ" dirty="0" smtClean="0"/>
              <a:t/>
            </a:r>
            <a:br>
              <a:rPr lang="cs-CZ" altLang="cs-CZ" dirty="0" smtClean="0"/>
            </a:b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6ACA1DB8-D73E-4115-AD21-8C75BC5BFE96}" type="slidenum">
              <a:rPr lang="cs-CZ" smtClean="0"/>
              <a:pPr>
                <a:defRPr/>
              </a:pPr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470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/>
          <a:lstStyle/>
          <a:p>
            <a:pPr marL="0" indent="0">
              <a:lnSpc>
                <a:spcPct val="73000"/>
              </a:lnSpc>
              <a:buFont typeface="Arial" pitchFamily="34" charset="0"/>
              <a:buNone/>
              <a:defRPr/>
            </a:pPr>
            <a:r>
              <a:rPr lang="cs-CZ" sz="3000" dirty="0">
                <a:solidFill>
                  <a:schemeClr val="tx2"/>
                </a:solidFill>
                <a:latin typeface="+mn-lt"/>
              </a:rPr>
              <a:t>J</a:t>
            </a:r>
            <a:r>
              <a:rPr lang="cs-CZ" sz="3000" dirty="0" smtClean="0">
                <a:solidFill>
                  <a:schemeClr val="tx2"/>
                </a:solidFill>
                <a:latin typeface="+mn-lt"/>
              </a:rPr>
              <a:t>e </a:t>
            </a:r>
            <a:r>
              <a:rPr lang="cs-CZ" sz="3000" dirty="0" smtClean="0">
                <a:solidFill>
                  <a:schemeClr val="tx2"/>
                </a:solidFill>
                <a:latin typeface="+mn-lt"/>
              </a:rPr>
              <a:t>zakázáno </a:t>
            </a:r>
          </a:p>
          <a:p>
            <a:pPr marL="0" indent="0">
              <a:lnSpc>
                <a:spcPct val="73000"/>
              </a:lnSpc>
              <a:buFont typeface="Arial" pitchFamily="34" charset="0"/>
              <a:buNone/>
              <a:defRPr/>
            </a:pPr>
            <a:endParaRPr lang="cs-CZ" sz="3000" dirty="0" smtClean="0">
              <a:solidFill>
                <a:srgbClr val="000000"/>
              </a:solidFill>
              <a:latin typeface="+mn-lt"/>
            </a:endParaRPr>
          </a:p>
          <a:p>
            <a:pPr marL="0" indent="0">
              <a:lnSpc>
                <a:spcPct val="73000"/>
              </a:lnSpc>
              <a:buFont typeface="Arial" pitchFamily="34" charset="0"/>
              <a:buNone/>
              <a:defRPr/>
            </a:pPr>
            <a:r>
              <a:rPr lang="cs-CZ" sz="3000" dirty="0" smtClean="0">
                <a:solidFill>
                  <a:srgbClr val="000000"/>
                </a:solidFill>
                <a:latin typeface="+mn-lt"/>
              </a:rPr>
              <a:t>spojovat </a:t>
            </a:r>
            <a:r>
              <a:rPr lang="cs-CZ" sz="3000" dirty="0" smtClean="0">
                <a:solidFill>
                  <a:srgbClr val="000000"/>
                </a:solidFill>
                <a:latin typeface="+mn-lt"/>
              </a:rPr>
              <a:t>příkazy k přípravě vlakové cesty s jinými hlášeními</a:t>
            </a:r>
          </a:p>
          <a:p>
            <a:pPr marL="0" indent="0">
              <a:lnSpc>
                <a:spcPct val="73000"/>
              </a:lnSpc>
              <a:buFont typeface="Arial" pitchFamily="34" charset="0"/>
              <a:buNone/>
              <a:defRPr/>
            </a:pPr>
            <a:endParaRPr lang="cs-CZ" sz="3000" dirty="0" smtClean="0">
              <a:solidFill>
                <a:srgbClr val="000000"/>
              </a:solidFill>
              <a:latin typeface="+mn-lt"/>
            </a:endParaRPr>
          </a:p>
          <a:p>
            <a:pPr marL="0" indent="0">
              <a:lnSpc>
                <a:spcPct val="73000"/>
              </a:lnSpc>
              <a:buFont typeface="Arial" pitchFamily="34" charset="0"/>
              <a:buNone/>
              <a:defRPr/>
            </a:pPr>
            <a:r>
              <a:rPr lang="cs-CZ" sz="3000" dirty="0" smtClean="0">
                <a:solidFill>
                  <a:schemeClr val="accent3"/>
                </a:solidFill>
                <a:latin typeface="+mn-lt"/>
              </a:rPr>
              <a:t>až všichni zaměstnanci potvrdí, že rozuměli, smějí být dána jiná hlášení</a:t>
            </a:r>
          </a:p>
          <a:p>
            <a:pPr marL="0" indent="0"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en-GB" altLang="cs-CZ" sz="3000" dirty="0" smtClean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>
          <a:xfrm>
            <a:off x="251520" y="6328618"/>
            <a:ext cx="5606364" cy="360363"/>
          </a:xfrm>
        </p:spPr>
        <p:txBody>
          <a:bodyPr/>
          <a:lstStyle/>
          <a:p>
            <a:pPr eaLnBrk="1" hangingPunct="1"/>
            <a:endParaRPr lang="cs-CZ" dirty="0" smtClean="0">
              <a:latin typeface="Arial" charset="0"/>
              <a:cs typeface="Arial" charset="0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4"/>
          </p:nvPr>
        </p:nvSpPr>
        <p:spPr>
          <a:xfrm>
            <a:off x="375781" y="692473"/>
            <a:ext cx="8372683" cy="504279"/>
          </a:xfrm>
        </p:spPr>
        <p:txBody>
          <a:bodyPr/>
          <a:lstStyle/>
          <a:p>
            <a:pPr algn="l">
              <a:lnSpc>
                <a:spcPct val="93000"/>
              </a:lnSpc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400" b="1" dirty="0">
                <a:solidFill>
                  <a:schemeClr val="tx2"/>
                </a:solidFill>
                <a:latin typeface="+mj-lt"/>
              </a:rPr>
              <a:t>Hovorová kázeň</a:t>
            </a:r>
            <a:endParaRPr lang="en-GB" altLang="cs-CZ" sz="2400" b="1" dirty="0">
              <a:solidFill>
                <a:schemeClr val="tx2"/>
              </a:solidFill>
              <a:latin typeface="+mj-lt"/>
            </a:endParaRPr>
          </a:p>
          <a:p>
            <a:r>
              <a:rPr lang="cs-CZ" altLang="cs-CZ" dirty="0" smtClean="0"/>
              <a:t/>
            </a:r>
            <a:br>
              <a:rPr lang="cs-CZ" altLang="cs-CZ" dirty="0" smtClean="0"/>
            </a:b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6ACA1DB8-D73E-4115-AD21-8C75BC5BFE96}" type="slidenum">
              <a:rPr lang="cs-CZ" smtClean="0"/>
              <a:pPr>
                <a:defRPr/>
              </a:pPr>
              <a:t>80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8078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StarSymbol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cs-CZ" altLang="cs-CZ" sz="2200" dirty="0" smtClean="0">
                <a:solidFill>
                  <a:schemeClr val="tx1"/>
                </a:solidFill>
                <a:latin typeface="+mn-lt"/>
              </a:rPr>
              <a:t>KAM AŽ VEDE HOVOROVÁ NEKÁZEŇ!</a:t>
            </a:r>
            <a:endParaRPr lang="cs-CZ" altLang="cs-CZ" sz="2200" u="sng" dirty="0" smtClean="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StarSymbol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cs-CZ" altLang="cs-CZ" sz="2200" u="sng" dirty="0" smtClean="0">
                <a:solidFill>
                  <a:schemeClr val="tx1"/>
                </a:solidFill>
                <a:latin typeface="+mn-lt"/>
              </a:rPr>
              <a:t>Na kolejích vyhaslo 14 životů. Je to už 21 let</a:t>
            </a:r>
          </a:p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StarSymbol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cs-CZ" altLang="cs-CZ" sz="2200" dirty="0" smtClean="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StarSymbol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cs-CZ" altLang="cs-CZ" sz="2200" dirty="0" smtClean="0">
                <a:solidFill>
                  <a:schemeClr val="tx1"/>
                </a:solidFill>
                <a:latin typeface="+mn-lt"/>
              </a:rPr>
              <a:t>Srážka vlaků se stala ve špatně přehledném a skalnatém terénu nad řekou Kamenicí, takže strojvůdci ani nestačili soupravy před havárií zpomalit. Osobní vůz začal po srážce hořet. Autor: archiv Deníku 26.8.2011 20:12</a:t>
            </a:r>
          </a:p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StarSymbol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cs-CZ" altLang="cs-CZ" sz="2200" dirty="0" smtClean="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StarSymbol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cs-CZ" altLang="cs-CZ" sz="2200" dirty="0" err="1" smtClean="0">
                <a:solidFill>
                  <a:schemeClr val="tx1"/>
                </a:solidFill>
                <a:latin typeface="+mn-lt"/>
              </a:rPr>
              <a:t>Spálov</a:t>
            </a:r>
            <a:r>
              <a:rPr lang="cs-CZ" altLang="cs-CZ" sz="2200" dirty="0" smtClean="0">
                <a:solidFill>
                  <a:schemeClr val="tx1"/>
                </a:solidFill>
                <a:latin typeface="+mn-lt"/>
              </a:rPr>
              <a:t> – Uplynulo už 21 let </a:t>
            </a:r>
            <a:r>
              <a:rPr lang="cs-CZ" altLang="cs-CZ" sz="2200" dirty="0" err="1" smtClean="0">
                <a:solidFill>
                  <a:schemeClr val="tx1"/>
                </a:solidFill>
                <a:latin typeface="+mn-lt"/>
              </a:rPr>
              <a:t>od</a:t>
            </a:r>
            <a:r>
              <a:rPr lang="cs-CZ" altLang="cs-CZ" sz="2200" dirty="0" smtClean="0">
                <a:solidFill>
                  <a:schemeClr val="tx1"/>
                </a:solidFill>
                <a:latin typeface="+mn-lt"/>
              </a:rPr>
              <a:t> největšího železničního neštěstí v Libereckém kraji.</a:t>
            </a:r>
          </a:p>
          <a:p>
            <a:pPr marL="0" indent="0"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en-GB" altLang="cs-CZ" sz="2200" dirty="0" smtClean="0">
              <a:solidFill>
                <a:srgbClr val="0000CC"/>
              </a:solidFill>
              <a:latin typeface="+mn-lt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>
          <a:xfrm>
            <a:off x="251520" y="6328618"/>
            <a:ext cx="5606364" cy="360363"/>
          </a:xfrm>
        </p:spPr>
        <p:txBody>
          <a:bodyPr/>
          <a:lstStyle/>
          <a:p>
            <a:pPr eaLnBrk="1" hangingPunct="1"/>
            <a:endParaRPr lang="cs-CZ" dirty="0" smtClean="0">
              <a:latin typeface="Arial" charset="0"/>
              <a:cs typeface="Arial" charset="0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4"/>
          </p:nvPr>
        </p:nvSpPr>
        <p:spPr>
          <a:xfrm>
            <a:off x="463463" y="692473"/>
            <a:ext cx="8285001" cy="504279"/>
          </a:xfrm>
        </p:spPr>
        <p:txBody>
          <a:bodyPr/>
          <a:lstStyle/>
          <a:p>
            <a:pPr algn="l">
              <a:lnSpc>
                <a:spcPct val="93000"/>
              </a:lnSpc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400" b="1" dirty="0">
                <a:solidFill>
                  <a:schemeClr val="tx2"/>
                </a:solidFill>
                <a:latin typeface="+mj-lt"/>
              </a:rPr>
              <a:t>Hovorová kázeň</a:t>
            </a:r>
            <a:endParaRPr lang="en-GB" altLang="cs-CZ" sz="2400" b="1" dirty="0">
              <a:solidFill>
                <a:schemeClr val="tx2"/>
              </a:solidFill>
              <a:latin typeface="+mj-lt"/>
            </a:endParaRPr>
          </a:p>
          <a:p>
            <a:r>
              <a:rPr lang="cs-CZ" altLang="cs-CZ" dirty="0" smtClean="0"/>
              <a:t/>
            </a:r>
            <a:br>
              <a:rPr lang="cs-CZ" altLang="cs-CZ" dirty="0" smtClean="0"/>
            </a:b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6ACA1DB8-D73E-4115-AD21-8C75BC5BFE96}" type="slidenum">
              <a:rPr lang="cs-CZ" smtClean="0"/>
              <a:pPr>
                <a:defRPr/>
              </a:pPr>
              <a:t>81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6753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/>
          <a:lstStyle/>
          <a:p>
            <a:pPr marL="0">
              <a:lnSpc>
                <a:spcPct val="93000"/>
              </a:lnSpc>
              <a:spcBef>
                <a:spcPts val="700"/>
              </a:spcBef>
              <a:buClr>
                <a:srgbClr val="002060"/>
              </a:buClr>
              <a:buSzPct val="100000"/>
              <a:buFont typeface="Arial" pitchFamily="34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cs-CZ" altLang="cs-CZ" sz="3600" dirty="0" err="1" smtClean="0">
                <a:solidFill>
                  <a:srgbClr val="000000"/>
                </a:solidFill>
                <a:latin typeface="+mn-lt"/>
              </a:rPr>
              <a:t>Nestanoví</a:t>
            </a:r>
            <a:r>
              <a:rPr lang="cs-CZ" altLang="cs-CZ" sz="3600" dirty="0" smtClean="0">
                <a:solidFill>
                  <a:srgbClr val="000000"/>
                </a:solidFill>
                <a:latin typeface="+mn-lt"/>
              </a:rPr>
              <a:t>‑li ZDD jinak,</a:t>
            </a:r>
            <a:r>
              <a:rPr lang="cs-CZ" altLang="cs-CZ" sz="3600" dirty="0" smtClean="0">
                <a:solidFill>
                  <a:srgbClr val="0000CC"/>
                </a:solidFill>
                <a:latin typeface="+mn-lt"/>
              </a:rPr>
              <a:t> </a:t>
            </a:r>
          </a:p>
          <a:p>
            <a:pPr marL="0">
              <a:lnSpc>
                <a:spcPct val="93000"/>
              </a:lnSpc>
              <a:spcBef>
                <a:spcPts val="700"/>
              </a:spcBef>
              <a:buClr>
                <a:srgbClr val="002060"/>
              </a:buClr>
              <a:buSzPct val="100000"/>
              <a:buFont typeface="Arial" pitchFamily="34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cs-CZ" altLang="cs-CZ" sz="3600" dirty="0" smtClean="0">
                <a:solidFill>
                  <a:srgbClr val="FF3300"/>
                </a:solidFill>
                <a:latin typeface="+mn-lt"/>
              </a:rPr>
              <a:t>smí výpravčí převzít telefonické hlášení</a:t>
            </a:r>
            <a:r>
              <a:rPr lang="cs-CZ" altLang="cs-CZ" sz="3600" dirty="0" smtClean="0">
                <a:solidFill>
                  <a:srgbClr val="0000CC"/>
                </a:solidFill>
                <a:latin typeface="+mn-lt"/>
              </a:rPr>
              <a:t> </a:t>
            </a:r>
          </a:p>
          <a:p>
            <a:pPr marL="0">
              <a:lnSpc>
                <a:spcPct val="93000"/>
              </a:lnSpc>
              <a:spcBef>
                <a:spcPts val="700"/>
              </a:spcBef>
              <a:buClr>
                <a:srgbClr val="002060"/>
              </a:buClr>
              <a:buSzPct val="100000"/>
              <a:buFont typeface="Arial" pitchFamily="34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cs-CZ" altLang="cs-CZ" sz="3600" dirty="0" smtClean="0">
                <a:solidFill>
                  <a:schemeClr val="accent3"/>
                </a:solidFill>
                <a:latin typeface="+mn-lt"/>
              </a:rPr>
              <a:t>o provedení přípravy vlakové cesty jen tehdy, </a:t>
            </a:r>
          </a:p>
          <a:p>
            <a:pPr marL="0">
              <a:lnSpc>
                <a:spcPct val="93000"/>
              </a:lnSpc>
              <a:spcBef>
                <a:spcPts val="700"/>
              </a:spcBef>
              <a:buClr>
                <a:srgbClr val="002060"/>
              </a:buClr>
              <a:buSzPct val="100000"/>
              <a:buFont typeface="Arial" pitchFamily="34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cs-CZ" altLang="cs-CZ" sz="3600" dirty="0" err="1" smtClean="0">
                <a:solidFill>
                  <a:schemeClr val="accent3"/>
                </a:solidFill>
                <a:latin typeface="+mn-lt"/>
              </a:rPr>
              <a:t>jsou</a:t>
            </a:r>
            <a:r>
              <a:rPr lang="cs-CZ" altLang="cs-CZ" sz="3600" dirty="0" smtClean="0">
                <a:solidFill>
                  <a:schemeClr val="accent3"/>
                </a:solidFill>
                <a:latin typeface="+mn-lt"/>
              </a:rPr>
              <a:t>‑li při hlášení </a:t>
            </a:r>
            <a:r>
              <a:rPr lang="cs-CZ" altLang="cs-CZ" sz="3600" dirty="0" smtClean="0">
                <a:solidFill>
                  <a:srgbClr val="FF3300"/>
                </a:solidFill>
                <a:latin typeface="+mn-lt"/>
              </a:rPr>
              <a:t>přítomni všichni</a:t>
            </a:r>
            <a:r>
              <a:rPr lang="cs-CZ" altLang="cs-CZ" sz="3600" dirty="0" smtClean="0">
                <a:solidFill>
                  <a:srgbClr val="0000CC"/>
                </a:solidFill>
                <a:latin typeface="+mn-lt"/>
              </a:rPr>
              <a:t> </a:t>
            </a:r>
            <a:r>
              <a:rPr lang="cs-CZ" altLang="cs-CZ" sz="3600" dirty="0" smtClean="0">
                <a:solidFill>
                  <a:schemeClr val="accent3"/>
                </a:solidFill>
                <a:latin typeface="+mn-lt"/>
              </a:rPr>
              <a:t>zaměstnanci zúčastnění na přípravě vlakové cesty.</a:t>
            </a:r>
            <a:endParaRPr lang="en-GB" altLang="cs-CZ" sz="3600" dirty="0" smtClean="0">
              <a:solidFill>
                <a:schemeClr val="accent3"/>
              </a:solidFill>
              <a:latin typeface="+mn-lt"/>
            </a:endParaRPr>
          </a:p>
          <a:p>
            <a:pPr marL="0">
              <a:lnSpc>
                <a:spcPct val="93000"/>
              </a:lnSpc>
              <a:buClr>
                <a:srgbClr val="000000"/>
              </a:buClr>
              <a:buSzPct val="100000"/>
              <a:buFont typeface="StarSymbol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en-GB" altLang="cs-CZ" sz="1600" dirty="0" smtClean="0">
              <a:solidFill>
                <a:srgbClr val="0000CC"/>
              </a:solidFill>
              <a:latin typeface="+mn-lt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>
          <a:xfrm>
            <a:off x="251520" y="6328618"/>
            <a:ext cx="5606364" cy="360363"/>
          </a:xfrm>
        </p:spPr>
        <p:txBody>
          <a:bodyPr/>
          <a:lstStyle/>
          <a:p>
            <a:pPr eaLnBrk="1" hangingPunct="1"/>
            <a:endParaRPr lang="cs-CZ" dirty="0" smtClean="0">
              <a:latin typeface="Arial" charset="0"/>
              <a:cs typeface="Arial" charset="0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4"/>
          </p:nvPr>
        </p:nvSpPr>
        <p:spPr>
          <a:xfrm>
            <a:off x="463463" y="692473"/>
            <a:ext cx="8285001" cy="504279"/>
          </a:xfrm>
        </p:spPr>
        <p:txBody>
          <a:bodyPr/>
          <a:lstStyle/>
          <a:p>
            <a:pPr algn="l">
              <a:lnSpc>
                <a:spcPct val="93000"/>
              </a:lnSpc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400" b="1" dirty="0">
                <a:solidFill>
                  <a:schemeClr val="tx2"/>
                </a:solidFill>
                <a:latin typeface="+mj-lt"/>
              </a:rPr>
              <a:t>Hlášení o provedení PVC</a:t>
            </a:r>
            <a:endParaRPr lang="en-GB" altLang="cs-CZ" sz="2400" b="1" dirty="0">
              <a:solidFill>
                <a:schemeClr val="tx2"/>
              </a:solidFill>
              <a:latin typeface="+mj-lt"/>
            </a:endParaRPr>
          </a:p>
          <a:p>
            <a:r>
              <a:rPr lang="cs-CZ" altLang="cs-CZ" dirty="0" smtClean="0"/>
              <a:t/>
            </a:r>
            <a:br>
              <a:rPr lang="cs-CZ" altLang="cs-CZ" dirty="0" smtClean="0"/>
            </a:b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6ACA1DB8-D73E-4115-AD21-8C75BC5BFE96}" type="slidenum">
              <a:rPr lang="cs-CZ" smtClean="0"/>
              <a:pPr>
                <a:defRPr/>
              </a:pPr>
              <a:t>82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3345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/>
          <a:lstStyle/>
          <a:p>
            <a: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cs-CZ" altLang="cs-CZ" sz="2800" dirty="0" smtClean="0">
                <a:solidFill>
                  <a:schemeClr val="tx2"/>
                </a:solidFill>
                <a:latin typeface="+mn-lt"/>
              </a:rPr>
              <a:t>Telefonické hlášení o provedení přípravy vlakové cesty zapisuje výpravčí časovým údajem do příslušných sloupců dopravního deníku. </a:t>
            </a:r>
          </a:p>
          <a:p>
            <a: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cs-CZ" altLang="cs-CZ" sz="2800" dirty="0" err="1" smtClean="0">
                <a:solidFill>
                  <a:schemeClr val="accent3"/>
                </a:solidFill>
                <a:latin typeface="+mn-lt"/>
              </a:rPr>
              <a:t>Nestačí</a:t>
            </a:r>
            <a:r>
              <a:rPr lang="cs-CZ" altLang="cs-CZ" sz="2800" dirty="0" smtClean="0">
                <a:solidFill>
                  <a:schemeClr val="accent3"/>
                </a:solidFill>
                <a:latin typeface="+mn-lt"/>
              </a:rPr>
              <a:t>‑li počet sloupců, upraví se vhodně dopravní deník nebo se vede zvláštní zápisník. Vzor zápisníku se uvede v ZDD.</a:t>
            </a:r>
            <a:endParaRPr lang="en-GB" altLang="cs-CZ" sz="2800" dirty="0" smtClean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>
          <a:xfrm>
            <a:off x="251520" y="6328618"/>
            <a:ext cx="5606364" cy="360363"/>
          </a:xfrm>
        </p:spPr>
        <p:txBody>
          <a:bodyPr/>
          <a:lstStyle/>
          <a:p>
            <a:pPr eaLnBrk="1" hangingPunct="1"/>
            <a:endParaRPr lang="cs-CZ" dirty="0" smtClean="0">
              <a:latin typeface="Arial" charset="0"/>
              <a:cs typeface="Arial" charset="0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4"/>
          </p:nvPr>
        </p:nvSpPr>
        <p:spPr>
          <a:xfrm>
            <a:off x="663879" y="692473"/>
            <a:ext cx="8084585" cy="504279"/>
          </a:xfrm>
        </p:spPr>
        <p:txBody>
          <a:bodyPr/>
          <a:lstStyle/>
          <a:p>
            <a:pPr algn="l">
              <a:lnSpc>
                <a:spcPct val="93000"/>
              </a:lnSpc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400" b="1" dirty="0">
                <a:solidFill>
                  <a:schemeClr val="tx2"/>
                </a:solidFill>
                <a:latin typeface="+mj-lt"/>
              </a:rPr>
              <a:t>Zápisy do dopravní dokumentace</a:t>
            </a:r>
            <a:endParaRPr lang="en-GB" altLang="cs-CZ" sz="2400" b="1" dirty="0">
              <a:solidFill>
                <a:schemeClr val="tx2"/>
              </a:solidFill>
              <a:latin typeface="+mj-lt"/>
            </a:endParaRPr>
          </a:p>
          <a:p>
            <a:r>
              <a:rPr lang="cs-CZ" altLang="cs-CZ" dirty="0" smtClean="0"/>
              <a:t/>
            </a:r>
            <a:br>
              <a:rPr lang="cs-CZ" altLang="cs-CZ" dirty="0" smtClean="0"/>
            </a:b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6ACA1DB8-D73E-4115-AD21-8C75BC5BFE96}" type="slidenum">
              <a:rPr lang="cs-CZ" smtClean="0"/>
              <a:pPr>
                <a:defRPr/>
              </a:pPr>
              <a:t>83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5878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/>
          <a:lstStyle/>
          <a:p>
            <a:pPr marL="0" indent="0"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cs-CZ" altLang="cs-CZ" sz="2600" b="0" dirty="0" smtClean="0">
                <a:solidFill>
                  <a:srgbClr val="000000"/>
                </a:solidFill>
                <a:latin typeface="+mn-lt"/>
              </a:rPr>
              <a:t>Zaměstnanci, kteří provedení přípravy vlakové cesty hlásí telefonicky, jej zapíší </a:t>
            </a:r>
            <a:r>
              <a:rPr lang="cs-CZ" altLang="cs-CZ" sz="2600" dirty="0" smtClean="0">
                <a:solidFill>
                  <a:schemeClr val="tx2"/>
                </a:solidFill>
                <a:latin typeface="+mn-lt"/>
              </a:rPr>
              <a:t>časovým údajem</a:t>
            </a:r>
            <a:r>
              <a:rPr lang="cs-CZ" altLang="cs-CZ" sz="2600" b="0" dirty="0" smtClean="0">
                <a:solidFill>
                  <a:srgbClr val="000000"/>
                </a:solidFill>
                <a:latin typeface="+mn-lt"/>
              </a:rPr>
              <a:t> do příslušných sloupců </a:t>
            </a:r>
            <a:r>
              <a:rPr lang="cs-CZ" altLang="cs-CZ" sz="2800" dirty="0" smtClean="0">
                <a:solidFill>
                  <a:schemeClr val="accent3"/>
                </a:solidFill>
                <a:latin typeface="+mn-lt"/>
              </a:rPr>
              <a:t>Zápisníku volnosti a správného postavení vlakové cesty. </a:t>
            </a:r>
            <a:endParaRPr lang="cs-CZ" altLang="cs-CZ" sz="2800" dirty="0" smtClean="0">
              <a:solidFill>
                <a:schemeClr val="accent3"/>
              </a:solidFill>
              <a:latin typeface="+mn-lt"/>
            </a:endParaRPr>
          </a:p>
          <a:p>
            <a:pPr marL="0" indent="0"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cs-CZ" altLang="cs-CZ" sz="2600" dirty="0" smtClean="0">
                <a:solidFill>
                  <a:srgbClr val="000000"/>
                </a:solidFill>
                <a:latin typeface="+mn-lt"/>
              </a:rPr>
              <a:t>Při </a:t>
            </a:r>
            <a:r>
              <a:rPr lang="cs-CZ" altLang="cs-CZ" sz="2600" dirty="0" smtClean="0">
                <a:solidFill>
                  <a:srgbClr val="000000"/>
                </a:solidFill>
                <a:latin typeface="+mn-lt"/>
              </a:rPr>
              <a:t>jízdě vlaku s nezavěšeným postrkem zapisují za nebo nad číslo vlaku zkratku „</a:t>
            </a:r>
            <a:r>
              <a:rPr lang="cs-CZ" altLang="cs-CZ" sz="2600" dirty="0" err="1" smtClean="0">
                <a:solidFill>
                  <a:srgbClr val="000000"/>
                </a:solidFill>
                <a:latin typeface="+mn-lt"/>
              </a:rPr>
              <a:t>np</a:t>
            </a:r>
            <a:r>
              <a:rPr lang="cs-CZ" altLang="cs-CZ" sz="2600" dirty="0" smtClean="0">
                <a:solidFill>
                  <a:srgbClr val="000000"/>
                </a:solidFill>
                <a:latin typeface="+mn-lt"/>
              </a:rPr>
              <a:t>“.</a:t>
            </a:r>
          </a:p>
          <a:p>
            <a:pPr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en-GB" altLang="cs-CZ" sz="2800" dirty="0" smtClean="0">
              <a:solidFill>
                <a:srgbClr val="0000CC"/>
              </a:solidFill>
              <a:latin typeface="+mn-lt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>
          <a:xfrm>
            <a:off x="251520" y="6328618"/>
            <a:ext cx="5606364" cy="360363"/>
          </a:xfrm>
        </p:spPr>
        <p:txBody>
          <a:bodyPr/>
          <a:lstStyle/>
          <a:p>
            <a:pPr eaLnBrk="1" hangingPunct="1"/>
            <a:endParaRPr lang="cs-CZ" dirty="0" smtClean="0">
              <a:latin typeface="Arial" charset="0"/>
              <a:cs typeface="Arial" charset="0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4"/>
          </p:nvPr>
        </p:nvSpPr>
        <p:spPr>
          <a:xfrm>
            <a:off x="338203" y="692473"/>
            <a:ext cx="8410261" cy="504279"/>
          </a:xfrm>
        </p:spPr>
        <p:txBody>
          <a:bodyPr/>
          <a:lstStyle/>
          <a:p>
            <a:pPr algn="l">
              <a:lnSpc>
                <a:spcPct val="93000"/>
              </a:lnSpc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400" b="1" dirty="0">
                <a:solidFill>
                  <a:schemeClr val="tx2"/>
                </a:solidFill>
                <a:latin typeface="+mj-lt"/>
              </a:rPr>
              <a:t>Zápisy do dopravní dokumentace</a:t>
            </a:r>
            <a:endParaRPr lang="en-GB" altLang="cs-CZ" sz="2400" b="1" dirty="0">
              <a:solidFill>
                <a:schemeClr val="tx2"/>
              </a:solidFill>
              <a:latin typeface="+mj-lt"/>
            </a:endParaRPr>
          </a:p>
          <a:p>
            <a:r>
              <a:rPr lang="cs-CZ" altLang="cs-CZ" dirty="0" smtClean="0"/>
              <a:t/>
            </a:r>
            <a:br>
              <a:rPr lang="cs-CZ" altLang="cs-CZ" dirty="0" smtClean="0"/>
            </a:b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6ACA1DB8-D73E-4115-AD21-8C75BC5BFE96}" type="slidenum">
              <a:rPr lang="cs-CZ" smtClean="0"/>
              <a:pPr>
                <a:defRPr/>
              </a:pPr>
              <a:t>84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961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/>
          <a:lstStyle/>
          <a:p>
            <a:pPr marL="0" indent="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cs-CZ" altLang="cs-CZ" sz="2800" dirty="0" smtClean="0">
                <a:solidFill>
                  <a:srgbClr val="0000CC"/>
                </a:solidFill>
              </a:rPr>
              <a:t>	</a:t>
            </a:r>
            <a:r>
              <a:rPr lang="cs-CZ" altLang="cs-CZ" sz="2800" dirty="0" smtClean="0">
                <a:solidFill>
                  <a:schemeClr val="accent3"/>
                </a:solidFill>
                <a:latin typeface="+mn-lt"/>
              </a:rPr>
              <a:t>Hlásí‑li provedení přípravy vlakové cesty některý zaměstnanec písemně, zapíše do dopravního deníku časový údaj a připojí svůj podpis</a:t>
            </a:r>
            <a:r>
              <a:rPr lang="cs-CZ" altLang="cs-CZ" sz="2800" dirty="0" smtClean="0">
                <a:solidFill>
                  <a:schemeClr val="accent3"/>
                </a:solidFill>
                <a:latin typeface="+mn-lt"/>
              </a:rPr>
              <a:t>.</a:t>
            </a:r>
          </a:p>
          <a:p>
            <a:pPr marL="0" indent="0"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cs-CZ" altLang="cs-CZ" sz="2800" dirty="0" smtClean="0">
              <a:solidFill>
                <a:schemeClr val="accent3"/>
              </a:solidFill>
              <a:latin typeface="+mn-lt"/>
            </a:endParaRPr>
          </a:p>
          <a:p>
            <a:pPr marL="0" indent="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cs-CZ" altLang="cs-CZ" sz="2800" dirty="0" smtClean="0">
                <a:solidFill>
                  <a:srgbClr val="0000CC"/>
                </a:solidFill>
                <a:latin typeface="+mn-lt"/>
              </a:rPr>
              <a:t>	</a:t>
            </a:r>
            <a:r>
              <a:rPr lang="cs-CZ" altLang="cs-CZ" sz="2800" dirty="0" smtClean="0">
                <a:solidFill>
                  <a:schemeClr val="tx2"/>
                </a:solidFill>
                <a:latin typeface="+mn-lt"/>
              </a:rPr>
              <a:t>Hlášení o provedení přípravy vlakové cesty, oznámené obsluhou zabezpečovacího zařízení, se nezapisuje.</a:t>
            </a:r>
            <a:endParaRPr lang="en-GB" altLang="cs-CZ" sz="2800" dirty="0" smtClean="0">
              <a:solidFill>
                <a:schemeClr val="tx2"/>
              </a:solidFill>
              <a:latin typeface="+mn-lt"/>
            </a:endParaRPr>
          </a:p>
          <a:p>
            <a:pPr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en-GB" altLang="cs-CZ" sz="2800" dirty="0" smtClean="0">
              <a:solidFill>
                <a:srgbClr val="0000CC"/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>
          <a:xfrm>
            <a:off x="251520" y="6328618"/>
            <a:ext cx="5606364" cy="360363"/>
          </a:xfrm>
        </p:spPr>
        <p:txBody>
          <a:bodyPr/>
          <a:lstStyle/>
          <a:p>
            <a:pPr eaLnBrk="1" hangingPunct="1"/>
            <a:endParaRPr lang="cs-CZ" dirty="0" smtClean="0">
              <a:latin typeface="Arial" charset="0"/>
              <a:cs typeface="Arial" charset="0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4"/>
          </p:nvPr>
        </p:nvSpPr>
        <p:spPr>
          <a:xfrm>
            <a:off x="538619" y="692473"/>
            <a:ext cx="8209845" cy="504279"/>
          </a:xfrm>
        </p:spPr>
        <p:txBody>
          <a:bodyPr/>
          <a:lstStyle/>
          <a:p>
            <a:pPr algn="l">
              <a:lnSpc>
                <a:spcPct val="93000"/>
              </a:lnSpc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400" b="1" dirty="0">
                <a:solidFill>
                  <a:schemeClr val="tx2"/>
                </a:solidFill>
                <a:latin typeface="+mj-lt"/>
              </a:rPr>
              <a:t>Zápisy do dopravní dokumentace</a:t>
            </a:r>
            <a:endParaRPr lang="en-GB" altLang="cs-CZ" sz="2400" b="1" dirty="0">
              <a:solidFill>
                <a:schemeClr val="tx2"/>
              </a:solidFill>
              <a:latin typeface="+mj-lt"/>
            </a:endParaRPr>
          </a:p>
          <a:p>
            <a:r>
              <a:rPr lang="cs-CZ" altLang="cs-CZ" dirty="0" smtClean="0"/>
              <a:t/>
            </a:r>
            <a:br>
              <a:rPr lang="cs-CZ" altLang="cs-CZ" dirty="0" smtClean="0"/>
            </a:b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6ACA1DB8-D73E-4115-AD21-8C75BC5BFE96}" type="slidenum">
              <a:rPr lang="cs-CZ" smtClean="0"/>
              <a:pPr>
                <a:defRPr/>
              </a:pPr>
              <a:t>85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7952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929222"/>
          </a:xfrm>
        </p:spPr>
        <p:txBody>
          <a:bodyPr/>
          <a:lstStyle/>
          <a:p>
            <a:pPr>
              <a:lnSpc>
                <a:spcPct val="93000"/>
              </a:lnSpc>
              <a:spcBef>
                <a:spcPts val="700"/>
              </a:spcBef>
              <a:buClr>
                <a:srgbClr val="002060"/>
              </a:buClr>
              <a:buSzPct val="100000"/>
              <a:buFont typeface="Arial" pitchFamily="34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cs-CZ" altLang="cs-CZ" sz="2400" b="0" dirty="0" smtClean="0">
                <a:solidFill>
                  <a:srgbClr val="000000"/>
                </a:solidFill>
                <a:latin typeface="+mn-lt"/>
              </a:rPr>
              <a:t>nelze ohlásit provedení přípravy vlakové cesty zabezpečovacím zařízením:</a:t>
            </a:r>
          </a:p>
          <a:p>
            <a:pPr marL="0" lvl="1">
              <a:lnSpc>
                <a:spcPct val="93000"/>
              </a:lnSpc>
              <a:spcBef>
                <a:spcPts val="700"/>
              </a:spcBef>
              <a:buClr>
                <a:srgbClr val="002060"/>
              </a:buClr>
              <a:buSzPct val="100000"/>
              <a:buFont typeface="StarSymbol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cs-CZ" altLang="cs-CZ" sz="28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cs-CZ" altLang="cs-CZ" sz="2800" dirty="0" smtClean="0">
                <a:solidFill>
                  <a:srgbClr val="000000"/>
                </a:solidFill>
                <a:latin typeface="+mn-lt"/>
              </a:rPr>
              <a:t>výpravčí musí zavést telefonické hlášení </a:t>
            </a:r>
            <a:br>
              <a:rPr lang="cs-CZ" altLang="cs-CZ" sz="2800" dirty="0" smtClean="0">
                <a:solidFill>
                  <a:srgbClr val="000000"/>
                </a:solidFill>
                <a:latin typeface="+mn-lt"/>
              </a:rPr>
            </a:br>
            <a:r>
              <a:rPr lang="cs-CZ" altLang="cs-CZ" sz="2800" dirty="0" smtClean="0">
                <a:solidFill>
                  <a:srgbClr val="000000"/>
                </a:solidFill>
                <a:latin typeface="+mn-lt"/>
              </a:rPr>
              <a:t> o provedení přípravy vlakové cesty</a:t>
            </a:r>
          </a:p>
          <a:p>
            <a:pPr>
              <a:lnSpc>
                <a:spcPct val="93000"/>
              </a:lnSpc>
              <a:spcBef>
                <a:spcPts val="700"/>
              </a:spcBef>
              <a:buClr>
                <a:srgbClr val="C00000"/>
              </a:buClr>
              <a:buSzPct val="100000"/>
              <a:buFont typeface="Arial" pitchFamily="34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cs-CZ" altLang="cs-CZ" sz="2400" i="1" dirty="0" smtClean="0">
                <a:solidFill>
                  <a:schemeClr val="tx2"/>
                </a:solidFill>
                <a:latin typeface="+mn-lt"/>
              </a:rPr>
              <a:t>„V 15.10 zavádím telefonické hlášení </a:t>
            </a:r>
            <a:br>
              <a:rPr lang="cs-CZ" altLang="cs-CZ" sz="2400" i="1" dirty="0" smtClean="0">
                <a:solidFill>
                  <a:schemeClr val="tx2"/>
                </a:solidFill>
                <a:latin typeface="+mn-lt"/>
              </a:rPr>
            </a:br>
            <a:r>
              <a:rPr lang="cs-CZ" altLang="cs-CZ" sz="2400" i="1" dirty="0" smtClean="0">
                <a:solidFill>
                  <a:schemeClr val="tx2"/>
                </a:solidFill>
                <a:latin typeface="+mn-lt"/>
              </a:rPr>
              <a:t>o provedení přípravy vlakové cesty. Mulačová“</a:t>
            </a:r>
          </a:p>
          <a:p>
            <a:pPr marL="0" lvl="1">
              <a:lnSpc>
                <a:spcPct val="93000"/>
              </a:lnSpc>
              <a:spcBef>
                <a:spcPts val="700"/>
              </a:spcBef>
              <a:buClr>
                <a:srgbClr val="002060"/>
              </a:buClr>
              <a:buSzPct val="100000"/>
              <a:buFont typeface="StarSymbol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cs-CZ" altLang="cs-CZ" sz="28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cs-CZ" altLang="cs-CZ" sz="2600" dirty="0" smtClean="0">
                <a:solidFill>
                  <a:schemeClr val="accent3"/>
                </a:solidFill>
                <a:latin typeface="+mn-lt"/>
              </a:rPr>
              <a:t>lze také provést jen pro konkrétní stanoviště:</a:t>
            </a:r>
          </a:p>
          <a:p>
            <a:pPr marL="0" lvl="2">
              <a:lnSpc>
                <a:spcPct val="102000"/>
              </a:lnSpc>
              <a:spcBef>
                <a:spcPts val="700"/>
              </a:spcBef>
              <a:buClr>
                <a:srgbClr val="C00000"/>
              </a:buClr>
              <a:buSzPct val="100000"/>
              <a:buFont typeface="StarSymbol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cs-CZ" altLang="cs-CZ" sz="2400" dirty="0" smtClean="0">
                <a:solidFill>
                  <a:schemeClr val="tx2"/>
                </a:solidFill>
                <a:latin typeface="+mn-lt"/>
              </a:rPr>
              <a:t> ...</a:t>
            </a:r>
            <a:r>
              <a:rPr lang="cs-CZ" altLang="cs-CZ" sz="2400" i="1" dirty="0" smtClean="0">
                <a:solidFill>
                  <a:schemeClr val="tx2"/>
                </a:solidFill>
                <a:latin typeface="+mn-lt"/>
              </a:rPr>
              <a:t> mezi stavědlem 1 a dopravní kanceláří</a:t>
            </a:r>
            <a:r>
              <a:rPr lang="cs-CZ" altLang="cs-CZ" sz="2400" dirty="0" smtClean="0">
                <a:solidFill>
                  <a:schemeClr val="tx2"/>
                </a:solidFill>
                <a:latin typeface="+mn-lt"/>
              </a:rPr>
              <a:t>…</a:t>
            </a:r>
          </a:p>
          <a:p>
            <a:pPr>
              <a:lnSpc>
                <a:spcPct val="93000"/>
              </a:lnSpc>
              <a:spcBef>
                <a:spcPts val="700"/>
              </a:spcBef>
              <a:buClr>
                <a:srgbClr val="C00000"/>
              </a:buClr>
              <a:buSzPct val="100000"/>
              <a:buFont typeface="Arial" pitchFamily="34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cs-CZ" altLang="cs-CZ" sz="2600" dirty="0" smtClean="0">
                <a:solidFill>
                  <a:schemeClr val="accent3"/>
                </a:solidFill>
                <a:latin typeface="+mn-lt"/>
              </a:rPr>
              <a:t>nebo jen pro konkrétní směr jízdy:</a:t>
            </a:r>
          </a:p>
          <a:p>
            <a:pPr>
              <a:lnSpc>
                <a:spcPct val="93000"/>
              </a:lnSpc>
              <a:spcBef>
                <a:spcPts val="700"/>
              </a:spcBef>
              <a:buClr>
                <a:srgbClr val="C00000"/>
              </a:buClr>
              <a:buSzPct val="100000"/>
              <a:buFont typeface="Arial" pitchFamily="34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cs-CZ" altLang="cs-CZ" sz="2800" dirty="0" smtClean="0">
                <a:solidFill>
                  <a:schemeClr val="tx2"/>
                </a:solidFill>
                <a:latin typeface="+mn-lt"/>
              </a:rPr>
              <a:t>…pro vjezd a odjezd od </a:t>
            </a:r>
            <a:r>
              <a:rPr lang="cs-CZ" altLang="cs-CZ" sz="2800" dirty="0" err="1" smtClean="0">
                <a:solidFill>
                  <a:schemeClr val="tx2"/>
                </a:solidFill>
                <a:latin typeface="+mn-lt"/>
              </a:rPr>
              <a:t>Chotětova</a:t>
            </a:r>
            <a:r>
              <a:rPr lang="cs-CZ" altLang="cs-CZ" sz="2800" dirty="0" smtClean="0">
                <a:solidFill>
                  <a:schemeClr val="tx2"/>
                </a:solidFill>
                <a:latin typeface="+mn-lt"/>
              </a:rPr>
              <a:t>….</a:t>
            </a:r>
            <a:endParaRPr lang="en-GB" altLang="cs-CZ" sz="2800" i="1" dirty="0" smtClean="0">
              <a:solidFill>
                <a:schemeClr val="tx2"/>
              </a:solidFill>
              <a:latin typeface="+mn-lt"/>
            </a:endParaRPr>
          </a:p>
          <a:p>
            <a:pPr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en-GB" altLang="cs-CZ" sz="2800" dirty="0" smtClean="0">
              <a:solidFill>
                <a:srgbClr val="0000CC"/>
              </a:solidFill>
              <a:latin typeface="+mn-lt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>
          <a:xfrm>
            <a:off x="251520" y="6328618"/>
            <a:ext cx="5606364" cy="360363"/>
          </a:xfrm>
        </p:spPr>
        <p:txBody>
          <a:bodyPr/>
          <a:lstStyle/>
          <a:p>
            <a:pPr eaLnBrk="1" hangingPunct="1"/>
            <a:endParaRPr lang="cs-CZ" dirty="0" smtClean="0">
              <a:latin typeface="Arial" charset="0"/>
              <a:cs typeface="Arial" charset="0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4"/>
          </p:nvPr>
        </p:nvSpPr>
        <p:spPr>
          <a:xfrm>
            <a:off x="475989" y="692473"/>
            <a:ext cx="8272475" cy="447395"/>
          </a:xfrm>
        </p:spPr>
        <p:txBody>
          <a:bodyPr/>
          <a:lstStyle/>
          <a:p>
            <a:pPr algn="l">
              <a:lnSpc>
                <a:spcPct val="93000"/>
              </a:lnSpc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400" b="1" dirty="0">
                <a:solidFill>
                  <a:schemeClr val="tx2"/>
                </a:solidFill>
                <a:latin typeface="+mj-lt"/>
              </a:rPr>
              <a:t>Zavedení telefonického hlášení</a:t>
            </a:r>
            <a:r>
              <a:rPr lang="cs-CZ" altLang="cs-CZ" sz="2400" b="1" dirty="0">
                <a:solidFill>
                  <a:schemeClr val="tx2"/>
                </a:solidFill>
                <a:latin typeface="+mj-lt"/>
              </a:rPr>
              <a:t>…..</a:t>
            </a:r>
            <a:endParaRPr lang="en-GB" altLang="cs-CZ" sz="2400" b="1" dirty="0">
              <a:solidFill>
                <a:schemeClr val="tx2"/>
              </a:solidFill>
              <a:latin typeface="+mj-lt"/>
            </a:endParaRPr>
          </a:p>
          <a:p>
            <a:r>
              <a:rPr lang="cs-CZ" altLang="cs-CZ" dirty="0" smtClean="0"/>
              <a:t/>
            </a:r>
            <a:br>
              <a:rPr lang="cs-CZ" altLang="cs-CZ" dirty="0" smtClean="0"/>
            </a:b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6ACA1DB8-D73E-4115-AD21-8C75BC5BFE96}" type="slidenum">
              <a:rPr lang="cs-CZ" smtClean="0"/>
              <a:pPr>
                <a:defRPr/>
              </a:pPr>
              <a:t>86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0736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/>
          <a:lstStyle/>
          <a:p>
            <a:pPr marL="0" indent="0">
              <a:lnSpc>
                <a:spcPct val="93000"/>
              </a:lnSpc>
              <a:spcBef>
                <a:spcPts val="700"/>
              </a:spcBef>
              <a:buClr>
                <a:srgbClr val="002060"/>
              </a:buClr>
              <a:buSzPct val="100000"/>
              <a:buFont typeface="Arial" pitchFamily="34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GB" altLang="cs-CZ" sz="2400" dirty="0" err="1" smtClean="0">
                <a:solidFill>
                  <a:schemeClr val="accent3"/>
                </a:solidFill>
                <a:latin typeface="+mn-lt"/>
              </a:rPr>
              <a:t>tato</a:t>
            </a:r>
            <a:r>
              <a:rPr lang="en-GB" altLang="cs-CZ" sz="2400" dirty="0" smtClean="0">
                <a:solidFill>
                  <a:schemeClr val="accent3"/>
                </a:solidFill>
                <a:latin typeface="+mn-lt"/>
              </a:rPr>
              <a:t> </a:t>
            </a:r>
            <a:r>
              <a:rPr lang="en-GB" altLang="cs-CZ" sz="2400" dirty="0" err="1" smtClean="0">
                <a:solidFill>
                  <a:schemeClr val="accent3"/>
                </a:solidFill>
                <a:latin typeface="+mn-lt"/>
              </a:rPr>
              <a:t>hlášení</a:t>
            </a:r>
            <a:r>
              <a:rPr lang="en-GB" altLang="cs-CZ" sz="2400" dirty="0" smtClean="0">
                <a:solidFill>
                  <a:schemeClr val="accent3"/>
                </a:solidFill>
                <a:latin typeface="+mn-lt"/>
              </a:rPr>
              <a:t> </a:t>
            </a:r>
            <a:r>
              <a:rPr lang="en-GB" altLang="cs-CZ" sz="2400" dirty="0" err="1" smtClean="0">
                <a:solidFill>
                  <a:schemeClr val="accent3"/>
                </a:solidFill>
                <a:latin typeface="+mn-lt"/>
              </a:rPr>
              <a:t>zapíše</a:t>
            </a:r>
            <a:r>
              <a:rPr lang="en-GB" altLang="cs-CZ" sz="2400" dirty="0" smtClean="0">
                <a:solidFill>
                  <a:schemeClr val="accent3"/>
                </a:solidFill>
                <a:latin typeface="+mn-lt"/>
              </a:rPr>
              <a:t> </a:t>
            </a:r>
            <a:r>
              <a:rPr lang="en-GB" altLang="cs-CZ" sz="2400" dirty="0" err="1" smtClean="0">
                <a:solidFill>
                  <a:schemeClr val="accent3"/>
                </a:solidFill>
                <a:latin typeface="+mn-lt"/>
              </a:rPr>
              <a:t>výpravčí</a:t>
            </a:r>
            <a:r>
              <a:rPr lang="en-GB" altLang="cs-CZ" sz="2400" dirty="0" smtClean="0">
                <a:solidFill>
                  <a:schemeClr val="accent3"/>
                </a:solidFill>
                <a:latin typeface="+mn-lt"/>
              </a:rPr>
              <a:t> </a:t>
            </a:r>
            <a:r>
              <a:rPr lang="en-GB" altLang="cs-CZ" sz="2400" u="sng" dirty="0" err="1" smtClean="0">
                <a:solidFill>
                  <a:schemeClr val="tx2"/>
                </a:solidFill>
                <a:latin typeface="+mn-lt"/>
              </a:rPr>
              <a:t>červeně</a:t>
            </a:r>
            <a:r>
              <a:rPr lang="en-GB" altLang="cs-CZ" sz="2400" u="sng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en-GB" altLang="cs-CZ" sz="2400" dirty="0" err="1" smtClean="0">
                <a:solidFill>
                  <a:schemeClr val="accent3"/>
                </a:solidFill>
                <a:latin typeface="+mn-lt"/>
              </a:rPr>
              <a:t>na</a:t>
            </a:r>
            <a:r>
              <a:rPr lang="en-GB" altLang="cs-CZ" sz="2400" dirty="0" smtClean="0">
                <a:solidFill>
                  <a:schemeClr val="accent3"/>
                </a:solidFill>
                <a:latin typeface="+mn-lt"/>
              </a:rPr>
              <a:t> </a:t>
            </a:r>
            <a:r>
              <a:rPr lang="en-GB" altLang="cs-CZ" sz="2400" dirty="0" err="1" smtClean="0">
                <a:solidFill>
                  <a:schemeClr val="accent3"/>
                </a:solidFill>
                <a:latin typeface="+mn-lt"/>
              </a:rPr>
              <a:t>nejbližší</a:t>
            </a:r>
            <a:r>
              <a:rPr lang="en-GB" altLang="cs-CZ" sz="2400" dirty="0" smtClean="0">
                <a:solidFill>
                  <a:schemeClr val="accent3"/>
                </a:solidFill>
                <a:latin typeface="+mn-lt"/>
              </a:rPr>
              <a:t> </a:t>
            </a:r>
            <a:r>
              <a:rPr lang="en-GB" altLang="cs-CZ" sz="2400" dirty="0" err="1" smtClean="0">
                <a:solidFill>
                  <a:schemeClr val="accent3"/>
                </a:solidFill>
                <a:latin typeface="+mn-lt"/>
              </a:rPr>
              <a:t>volný</a:t>
            </a:r>
            <a:r>
              <a:rPr lang="en-GB" altLang="cs-CZ" sz="2400" dirty="0" smtClean="0">
                <a:solidFill>
                  <a:schemeClr val="accent3"/>
                </a:solidFill>
                <a:latin typeface="+mn-lt"/>
              </a:rPr>
              <a:t> </a:t>
            </a:r>
            <a:r>
              <a:rPr lang="en-GB" altLang="cs-CZ" sz="2400" dirty="0" err="1" smtClean="0">
                <a:solidFill>
                  <a:schemeClr val="accent3"/>
                </a:solidFill>
                <a:latin typeface="+mn-lt"/>
              </a:rPr>
              <a:t>dvouřádek</a:t>
            </a:r>
            <a:r>
              <a:rPr lang="en-GB" altLang="cs-CZ" sz="2400" dirty="0" smtClean="0">
                <a:solidFill>
                  <a:schemeClr val="accent3"/>
                </a:solidFill>
                <a:latin typeface="+mn-lt"/>
              </a:rPr>
              <a:t> </a:t>
            </a:r>
            <a:r>
              <a:rPr lang="en-GB" altLang="cs-CZ" sz="2400" dirty="0" smtClean="0">
                <a:solidFill>
                  <a:srgbClr val="FF0000"/>
                </a:solidFill>
                <a:latin typeface="+mn-lt"/>
              </a:rPr>
              <a:t>v </a:t>
            </a:r>
            <a:r>
              <a:rPr lang="en-GB" altLang="cs-CZ" sz="2400" dirty="0" err="1" smtClean="0">
                <a:solidFill>
                  <a:srgbClr val="FF0000"/>
                </a:solidFill>
                <a:latin typeface="+mn-lt"/>
              </a:rPr>
              <a:t>dopravním</a:t>
            </a:r>
            <a:r>
              <a:rPr lang="en-GB" altLang="cs-CZ" sz="24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GB" altLang="cs-CZ" sz="2400" dirty="0" err="1" smtClean="0">
                <a:solidFill>
                  <a:srgbClr val="FF0000"/>
                </a:solidFill>
                <a:latin typeface="+mn-lt"/>
              </a:rPr>
              <a:t>deníku</a:t>
            </a:r>
            <a:r>
              <a:rPr lang="en-GB" altLang="cs-CZ" sz="2400" dirty="0" smtClean="0">
                <a:solidFill>
                  <a:srgbClr val="FF0000"/>
                </a:solidFill>
                <a:latin typeface="+mn-lt"/>
              </a:rPr>
              <a:t>, </a:t>
            </a:r>
            <a:endParaRPr lang="cs-CZ" altLang="cs-CZ" sz="2400" dirty="0" smtClean="0">
              <a:solidFill>
                <a:srgbClr val="FF0000"/>
              </a:solidFill>
              <a:latin typeface="+mn-lt"/>
            </a:endParaRPr>
          </a:p>
          <a:p>
            <a:pPr marL="0" indent="0">
              <a:lnSpc>
                <a:spcPct val="93000"/>
              </a:lnSpc>
              <a:spcBef>
                <a:spcPts val="700"/>
              </a:spcBef>
              <a:buClr>
                <a:srgbClr val="002060"/>
              </a:buClr>
              <a:buSzPct val="100000"/>
              <a:buFont typeface="Arial" pitchFamily="34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cs-CZ" altLang="cs-CZ" sz="2400" dirty="0" smtClean="0">
              <a:solidFill>
                <a:srgbClr val="FF0000"/>
              </a:solidFill>
              <a:latin typeface="+mn-lt"/>
            </a:endParaRPr>
          </a:p>
          <a:p>
            <a:pPr marL="0" indent="0">
              <a:lnSpc>
                <a:spcPct val="93000"/>
              </a:lnSpc>
              <a:spcBef>
                <a:spcPts val="700"/>
              </a:spcBef>
              <a:buClr>
                <a:srgbClr val="002060"/>
              </a:buClr>
              <a:buSzPct val="100000"/>
              <a:buFont typeface="Arial" pitchFamily="34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GB" altLang="cs-CZ" sz="2400" dirty="0" err="1" smtClean="0">
                <a:solidFill>
                  <a:schemeClr val="accent3"/>
                </a:solidFill>
                <a:latin typeface="+mn-lt"/>
              </a:rPr>
              <a:t>ostatní</a:t>
            </a:r>
            <a:r>
              <a:rPr lang="en-GB" altLang="cs-CZ" sz="2400" dirty="0" smtClean="0">
                <a:solidFill>
                  <a:schemeClr val="accent3"/>
                </a:solidFill>
                <a:latin typeface="+mn-lt"/>
              </a:rPr>
              <a:t> </a:t>
            </a:r>
            <a:r>
              <a:rPr lang="en-GB" altLang="cs-CZ" sz="2400" dirty="0" err="1" smtClean="0">
                <a:solidFill>
                  <a:schemeClr val="accent3"/>
                </a:solidFill>
                <a:latin typeface="+mn-lt"/>
              </a:rPr>
              <a:t>stejným</a:t>
            </a:r>
            <a:r>
              <a:rPr lang="en-GB" altLang="cs-CZ" sz="2400" dirty="0" smtClean="0">
                <a:solidFill>
                  <a:schemeClr val="accent3"/>
                </a:solidFill>
                <a:latin typeface="+mn-lt"/>
              </a:rPr>
              <a:t> </a:t>
            </a:r>
            <a:r>
              <a:rPr lang="en-GB" altLang="cs-CZ" sz="2400" dirty="0" err="1" smtClean="0">
                <a:solidFill>
                  <a:schemeClr val="accent3"/>
                </a:solidFill>
                <a:latin typeface="+mn-lt"/>
              </a:rPr>
              <a:t>způsobem</a:t>
            </a:r>
            <a:r>
              <a:rPr lang="en-GB" altLang="cs-CZ" sz="2400" dirty="0" smtClean="0">
                <a:solidFill>
                  <a:schemeClr val="accent3"/>
                </a:solidFill>
                <a:latin typeface="+mn-lt"/>
              </a:rPr>
              <a:t> </a:t>
            </a:r>
            <a:r>
              <a:rPr lang="en-GB" altLang="cs-CZ" sz="2400" dirty="0" err="1" smtClean="0">
                <a:solidFill>
                  <a:schemeClr val="accent3"/>
                </a:solidFill>
                <a:latin typeface="+mn-lt"/>
              </a:rPr>
              <a:t>zapíší</a:t>
            </a:r>
            <a:r>
              <a:rPr lang="en-GB" altLang="cs-CZ" sz="2400" dirty="0" smtClean="0">
                <a:solidFill>
                  <a:schemeClr val="accent3"/>
                </a:solidFill>
                <a:latin typeface="+mn-lt"/>
              </a:rPr>
              <a:t> </a:t>
            </a:r>
            <a:r>
              <a:rPr lang="en-GB" altLang="cs-CZ" sz="2400" dirty="0" smtClean="0">
                <a:solidFill>
                  <a:srgbClr val="FF0000"/>
                </a:solidFill>
                <a:latin typeface="+mn-lt"/>
              </a:rPr>
              <a:t>do </a:t>
            </a:r>
            <a:r>
              <a:rPr lang="en-GB" altLang="cs-CZ" sz="2400" dirty="0" err="1" smtClean="0">
                <a:solidFill>
                  <a:srgbClr val="FF0000"/>
                </a:solidFill>
                <a:latin typeface="+mn-lt"/>
              </a:rPr>
              <a:t>zápisníku</a:t>
            </a:r>
            <a:r>
              <a:rPr lang="en-GB" altLang="cs-CZ" sz="24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GB" altLang="cs-CZ" sz="2400" dirty="0" err="1" smtClean="0">
                <a:solidFill>
                  <a:srgbClr val="FF0000"/>
                </a:solidFill>
                <a:latin typeface="+mn-lt"/>
              </a:rPr>
              <a:t>volnosti</a:t>
            </a:r>
            <a:r>
              <a:rPr lang="en-GB" altLang="cs-CZ" sz="2400" dirty="0" smtClean="0">
                <a:solidFill>
                  <a:srgbClr val="FF0000"/>
                </a:solidFill>
                <a:latin typeface="+mn-lt"/>
              </a:rPr>
              <a:t> a </a:t>
            </a:r>
            <a:r>
              <a:rPr lang="en-GB" altLang="cs-CZ" sz="2400" dirty="0" err="1" smtClean="0">
                <a:solidFill>
                  <a:srgbClr val="FF0000"/>
                </a:solidFill>
                <a:latin typeface="+mn-lt"/>
              </a:rPr>
              <a:t>správného</a:t>
            </a:r>
            <a:r>
              <a:rPr lang="en-GB" altLang="cs-CZ" sz="24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GB" altLang="cs-CZ" sz="2400" dirty="0" err="1" smtClean="0">
                <a:solidFill>
                  <a:srgbClr val="FF0000"/>
                </a:solidFill>
                <a:latin typeface="+mn-lt"/>
              </a:rPr>
              <a:t>postavení</a:t>
            </a:r>
            <a:r>
              <a:rPr lang="en-GB" altLang="cs-CZ" sz="24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GB" altLang="cs-CZ" sz="2400" dirty="0" err="1" smtClean="0">
                <a:solidFill>
                  <a:srgbClr val="FF0000"/>
                </a:solidFill>
                <a:latin typeface="+mn-lt"/>
              </a:rPr>
              <a:t>vlakové</a:t>
            </a:r>
            <a:r>
              <a:rPr lang="en-GB" altLang="cs-CZ" sz="24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GB" altLang="cs-CZ" sz="2400" dirty="0" err="1" smtClean="0">
                <a:solidFill>
                  <a:srgbClr val="FF0000"/>
                </a:solidFill>
                <a:latin typeface="+mn-lt"/>
              </a:rPr>
              <a:t>cesty</a:t>
            </a:r>
            <a:r>
              <a:rPr lang="cs-CZ" altLang="cs-CZ" sz="2400" dirty="0" smtClean="0">
                <a:solidFill>
                  <a:srgbClr val="FF0000"/>
                </a:solidFill>
                <a:latin typeface="+mn-lt"/>
              </a:rPr>
              <a:t>,</a:t>
            </a:r>
          </a:p>
          <a:p>
            <a:pPr marL="0" indent="0">
              <a:lnSpc>
                <a:spcPct val="93000"/>
              </a:lnSpc>
              <a:spcBef>
                <a:spcPts val="700"/>
              </a:spcBef>
              <a:buClr>
                <a:srgbClr val="002060"/>
              </a:buClr>
              <a:buSzPct val="100000"/>
              <a:buFont typeface="Arial" pitchFamily="34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cs-CZ" altLang="cs-CZ" sz="2400" dirty="0">
              <a:solidFill>
                <a:srgbClr val="FF0000"/>
              </a:solidFill>
              <a:latin typeface="+mn-lt"/>
            </a:endParaRPr>
          </a:p>
          <a:p>
            <a:pPr marL="0" indent="0">
              <a:lnSpc>
                <a:spcPct val="93000"/>
              </a:lnSpc>
              <a:spcBef>
                <a:spcPts val="700"/>
              </a:spcBef>
              <a:buClr>
                <a:srgbClr val="002060"/>
              </a:buClr>
              <a:buSzPct val="100000"/>
              <a:buFont typeface="Arial" pitchFamily="34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en-GB" altLang="cs-CZ" sz="2400" dirty="0" smtClean="0">
              <a:solidFill>
                <a:srgbClr val="FF0000"/>
              </a:solidFill>
              <a:latin typeface="+mn-lt"/>
            </a:endParaRPr>
          </a:p>
          <a:p>
            <a:pPr marL="0" indent="0">
              <a:lnSpc>
                <a:spcPct val="93000"/>
              </a:lnSpc>
              <a:spcBef>
                <a:spcPts val="700"/>
              </a:spcBef>
              <a:buClr>
                <a:srgbClr val="002060"/>
              </a:buClr>
              <a:buSzPct val="100000"/>
              <a:buFont typeface="Arial" pitchFamily="34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GB" altLang="cs-CZ" sz="2400" dirty="0" err="1" smtClean="0">
                <a:solidFill>
                  <a:srgbClr val="000000"/>
                </a:solidFill>
                <a:latin typeface="+mn-lt"/>
              </a:rPr>
              <a:t>při</a:t>
            </a:r>
            <a:r>
              <a:rPr lang="en-GB" altLang="cs-CZ" sz="24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GB" altLang="cs-CZ" sz="2400" dirty="0" err="1" smtClean="0">
                <a:solidFill>
                  <a:srgbClr val="000000"/>
                </a:solidFill>
                <a:latin typeface="+mn-lt"/>
              </a:rPr>
              <a:t>zavedeném</a:t>
            </a:r>
            <a:r>
              <a:rPr lang="en-GB" altLang="cs-CZ" sz="24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GB" altLang="cs-CZ" sz="2400" dirty="0" err="1" smtClean="0">
                <a:solidFill>
                  <a:srgbClr val="000000"/>
                </a:solidFill>
                <a:latin typeface="+mn-lt"/>
              </a:rPr>
              <a:t>telefonickém</a:t>
            </a:r>
            <a:r>
              <a:rPr lang="en-GB" altLang="cs-CZ" sz="24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GB" altLang="cs-CZ" sz="2400" dirty="0" err="1" smtClean="0">
                <a:solidFill>
                  <a:srgbClr val="000000"/>
                </a:solidFill>
                <a:latin typeface="+mn-lt"/>
              </a:rPr>
              <a:t>hlášení</a:t>
            </a:r>
            <a:r>
              <a:rPr lang="en-GB" altLang="cs-CZ" sz="24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GB" altLang="cs-CZ" sz="2400" dirty="0" err="1" smtClean="0">
                <a:solidFill>
                  <a:srgbClr val="000000"/>
                </a:solidFill>
                <a:latin typeface="+mn-lt"/>
              </a:rPr>
              <a:t>přípravy</a:t>
            </a:r>
            <a:r>
              <a:rPr lang="en-GB" altLang="cs-CZ" sz="24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GB" altLang="cs-CZ" sz="2400" dirty="0" err="1" smtClean="0">
                <a:solidFill>
                  <a:srgbClr val="000000"/>
                </a:solidFill>
                <a:latin typeface="+mn-lt"/>
              </a:rPr>
              <a:t>vlakové</a:t>
            </a:r>
            <a:r>
              <a:rPr lang="en-GB" altLang="cs-CZ" sz="24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GB" altLang="cs-CZ" sz="2400" dirty="0" err="1" smtClean="0">
                <a:solidFill>
                  <a:srgbClr val="000000"/>
                </a:solidFill>
                <a:latin typeface="+mn-lt"/>
              </a:rPr>
              <a:t>cesty</a:t>
            </a:r>
            <a:r>
              <a:rPr lang="en-GB" altLang="cs-CZ" sz="2400" dirty="0" smtClean="0">
                <a:solidFill>
                  <a:srgbClr val="000000"/>
                </a:solidFill>
                <a:latin typeface="+mn-lt"/>
              </a:rPr>
              <a:t> se </a:t>
            </a:r>
            <a:r>
              <a:rPr lang="en-GB" altLang="cs-CZ" sz="2400" dirty="0" err="1" smtClean="0">
                <a:solidFill>
                  <a:srgbClr val="000000"/>
                </a:solidFill>
                <a:latin typeface="+mn-lt"/>
              </a:rPr>
              <a:t>ohlašují</a:t>
            </a:r>
            <a:r>
              <a:rPr lang="en-GB" altLang="cs-CZ" sz="24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GB" altLang="cs-CZ" sz="2400" dirty="0" err="1" smtClean="0">
                <a:solidFill>
                  <a:srgbClr val="000000"/>
                </a:solidFill>
                <a:latin typeface="+mn-lt"/>
              </a:rPr>
              <a:t>další</a:t>
            </a:r>
            <a:r>
              <a:rPr lang="en-GB" altLang="cs-CZ" sz="24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GB" altLang="cs-CZ" sz="2400" dirty="0" err="1" smtClean="0">
                <a:solidFill>
                  <a:srgbClr val="000000"/>
                </a:solidFill>
                <a:latin typeface="+mn-lt"/>
              </a:rPr>
              <a:t>údaje</a:t>
            </a:r>
            <a:r>
              <a:rPr lang="en-GB" altLang="cs-CZ" sz="2400" dirty="0" smtClean="0">
                <a:solidFill>
                  <a:srgbClr val="000000"/>
                </a:solidFill>
                <a:latin typeface="+mn-lt"/>
              </a:rPr>
              <a:t>, </a:t>
            </a:r>
            <a:r>
              <a:rPr lang="en-GB" altLang="cs-CZ" sz="2400" dirty="0" err="1" smtClean="0">
                <a:solidFill>
                  <a:srgbClr val="000000"/>
                </a:solidFill>
                <a:latin typeface="+mn-lt"/>
              </a:rPr>
              <a:t>které</a:t>
            </a:r>
            <a:r>
              <a:rPr lang="en-GB" altLang="cs-CZ" sz="24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GB" altLang="cs-CZ" sz="2400" dirty="0" err="1" smtClean="0">
                <a:solidFill>
                  <a:srgbClr val="000000"/>
                </a:solidFill>
                <a:latin typeface="+mn-lt"/>
              </a:rPr>
              <a:t>si</a:t>
            </a:r>
            <a:r>
              <a:rPr lang="en-GB" altLang="cs-CZ" sz="24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GB" altLang="cs-CZ" sz="2400" dirty="0" err="1" smtClean="0">
                <a:solidFill>
                  <a:srgbClr val="000000"/>
                </a:solidFill>
                <a:latin typeface="+mn-lt"/>
              </a:rPr>
              <a:t>výpravčí</a:t>
            </a:r>
            <a:r>
              <a:rPr lang="en-GB" altLang="cs-CZ" sz="24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GB" altLang="cs-CZ" sz="2400" dirty="0" err="1" smtClean="0">
                <a:solidFill>
                  <a:srgbClr val="000000"/>
                </a:solidFill>
                <a:latin typeface="+mn-lt"/>
              </a:rPr>
              <a:t>nemůže</a:t>
            </a:r>
            <a:r>
              <a:rPr lang="en-GB" altLang="cs-CZ" sz="24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GB" altLang="cs-CZ" sz="2400" dirty="0" err="1" smtClean="0">
                <a:solidFill>
                  <a:srgbClr val="000000"/>
                </a:solidFill>
                <a:latin typeface="+mn-lt"/>
              </a:rPr>
              <a:t>zjistit</a:t>
            </a:r>
            <a:r>
              <a:rPr lang="en-GB" altLang="cs-CZ" sz="24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GB" altLang="cs-CZ" sz="2400" dirty="0" err="1" smtClean="0">
                <a:solidFill>
                  <a:srgbClr val="000000"/>
                </a:solidFill>
                <a:latin typeface="+mn-lt"/>
              </a:rPr>
              <a:t>sám</a:t>
            </a:r>
            <a:endParaRPr lang="en-GB" altLang="cs-CZ" sz="2400" dirty="0" smtClean="0">
              <a:solidFill>
                <a:srgbClr val="000000"/>
              </a:solidFill>
              <a:latin typeface="+mn-lt"/>
            </a:endParaRPr>
          </a:p>
          <a:p>
            <a:pPr marL="0" lvl="1" indent="0">
              <a:lnSpc>
                <a:spcPct val="93000"/>
              </a:lnSpc>
              <a:spcBef>
                <a:spcPts val="700"/>
              </a:spcBef>
              <a:buClr>
                <a:srgbClr val="002060"/>
              </a:buClr>
              <a:buSzPct val="100000"/>
              <a:buFont typeface="StarSymbol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GB" altLang="cs-CZ" sz="2400" dirty="0" err="1" smtClean="0">
                <a:solidFill>
                  <a:srgbClr val="000000"/>
                </a:solidFill>
                <a:latin typeface="+mn-lt"/>
              </a:rPr>
              <a:t>např</a:t>
            </a:r>
            <a:r>
              <a:rPr lang="en-GB" altLang="cs-CZ" sz="2400" dirty="0" smtClean="0">
                <a:solidFill>
                  <a:srgbClr val="000000"/>
                </a:solidFill>
                <a:latin typeface="+mn-lt"/>
              </a:rPr>
              <a:t>. </a:t>
            </a:r>
            <a:r>
              <a:rPr lang="en-GB" altLang="cs-CZ" sz="2400" dirty="0" err="1" smtClean="0">
                <a:solidFill>
                  <a:srgbClr val="000000"/>
                </a:solidFill>
                <a:latin typeface="+mn-lt"/>
              </a:rPr>
              <a:t>že</a:t>
            </a:r>
            <a:r>
              <a:rPr lang="en-GB" altLang="cs-CZ" sz="24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GB" altLang="cs-CZ" sz="2400" dirty="0" err="1" smtClean="0">
                <a:solidFill>
                  <a:srgbClr val="000000"/>
                </a:solidFill>
                <a:latin typeface="+mn-lt"/>
              </a:rPr>
              <a:t>vlak</a:t>
            </a:r>
            <a:r>
              <a:rPr lang="en-GB" altLang="cs-CZ" sz="24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GB" altLang="cs-CZ" sz="2400" dirty="0" err="1" smtClean="0">
                <a:solidFill>
                  <a:srgbClr val="000000"/>
                </a:solidFill>
                <a:latin typeface="+mn-lt"/>
              </a:rPr>
              <a:t>vjel</a:t>
            </a:r>
            <a:r>
              <a:rPr lang="en-GB" altLang="cs-CZ" sz="2400" dirty="0" smtClean="0">
                <a:solidFill>
                  <a:srgbClr val="000000"/>
                </a:solidFill>
                <a:latin typeface="+mn-lt"/>
              </a:rPr>
              <a:t> (</a:t>
            </a:r>
            <a:r>
              <a:rPr lang="en-GB" altLang="cs-CZ" sz="2400" dirty="0" err="1" smtClean="0">
                <a:solidFill>
                  <a:srgbClr val="000000"/>
                </a:solidFill>
                <a:latin typeface="+mn-lt"/>
              </a:rPr>
              <a:t>odjel</a:t>
            </a:r>
            <a:r>
              <a:rPr lang="en-GB" altLang="cs-CZ" sz="2400" dirty="0" smtClean="0">
                <a:solidFill>
                  <a:srgbClr val="000000"/>
                </a:solidFill>
                <a:latin typeface="+mn-lt"/>
              </a:rPr>
              <a:t>) </a:t>
            </a:r>
            <a:r>
              <a:rPr lang="en-GB" altLang="cs-CZ" sz="2400" dirty="0" err="1" smtClean="0">
                <a:solidFill>
                  <a:srgbClr val="000000"/>
                </a:solidFill>
                <a:latin typeface="+mn-lt"/>
              </a:rPr>
              <a:t>celý</a:t>
            </a:r>
            <a:r>
              <a:rPr lang="en-GB" altLang="cs-CZ" sz="2400" dirty="0" smtClean="0">
                <a:solidFill>
                  <a:srgbClr val="000000"/>
                </a:solidFill>
                <a:latin typeface="+mn-lt"/>
              </a:rPr>
              <a:t>, </a:t>
            </a:r>
            <a:r>
              <a:rPr lang="en-GB" altLang="cs-CZ" sz="2400" dirty="0" err="1" smtClean="0">
                <a:solidFill>
                  <a:srgbClr val="000000"/>
                </a:solidFill>
                <a:latin typeface="+mn-lt"/>
              </a:rPr>
              <a:t>uvolnění</a:t>
            </a:r>
            <a:r>
              <a:rPr lang="en-GB" altLang="cs-CZ" sz="2400" dirty="0" smtClean="0">
                <a:solidFill>
                  <a:srgbClr val="000000"/>
                </a:solidFill>
                <a:latin typeface="+mn-lt"/>
              </a:rPr>
              <a:t> </a:t>
            </a:r>
            <a:br>
              <a:rPr lang="en-GB" altLang="cs-CZ" sz="2400" dirty="0" smtClean="0">
                <a:solidFill>
                  <a:srgbClr val="000000"/>
                </a:solidFill>
                <a:latin typeface="+mn-lt"/>
              </a:rPr>
            </a:br>
            <a:r>
              <a:rPr lang="en-GB" altLang="cs-CZ" sz="2400" dirty="0" err="1" smtClean="0">
                <a:solidFill>
                  <a:srgbClr val="000000"/>
                </a:solidFill>
                <a:latin typeface="+mn-lt"/>
              </a:rPr>
              <a:t>zadního</a:t>
            </a:r>
            <a:r>
              <a:rPr lang="en-GB" altLang="cs-CZ" sz="24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GB" altLang="cs-CZ" sz="2400" dirty="0" err="1" smtClean="0">
                <a:solidFill>
                  <a:srgbClr val="000000"/>
                </a:solidFill>
                <a:latin typeface="+mn-lt"/>
              </a:rPr>
              <a:t>námezníku</a:t>
            </a:r>
            <a:r>
              <a:rPr lang="en-GB" altLang="cs-CZ" sz="24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GB" altLang="cs-CZ" sz="2400" dirty="0" err="1" smtClean="0">
                <a:solidFill>
                  <a:srgbClr val="000000"/>
                </a:solidFill>
                <a:latin typeface="+mn-lt"/>
              </a:rPr>
              <a:t>na</a:t>
            </a:r>
            <a:r>
              <a:rPr lang="en-GB" altLang="cs-CZ" sz="24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GB" altLang="cs-CZ" sz="2400" dirty="0" err="1" smtClean="0">
                <a:solidFill>
                  <a:srgbClr val="000000"/>
                </a:solidFill>
                <a:latin typeface="+mn-lt"/>
              </a:rPr>
              <a:t>určenou</a:t>
            </a:r>
            <a:r>
              <a:rPr lang="en-GB" altLang="cs-CZ" sz="24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cs-CZ" altLang="cs-CZ" sz="2400" dirty="0" smtClean="0">
                <a:solidFill>
                  <a:srgbClr val="000000"/>
                </a:solidFill>
                <a:latin typeface="+mn-lt"/>
              </a:rPr>
              <a:t>vzdálenost </a:t>
            </a:r>
            <a:r>
              <a:rPr lang="cs-CZ" altLang="cs-CZ" sz="2400" dirty="0" smtClean="0">
                <a:solidFill>
                  <a:srgbClr val="0070C0"/>
                </a:solidFill>
                <a:latin typeface="+mn-lt"/>
              </a:rPr>
              <a:t>…</a:t>
            </a:r>
            <a:endParaRPr lang="en-GB" altLang="cs-CZ" sz="2400" dirty="0" smtClean="0">
              <a:solidFill>
                <a:srgbClr val="0070C0"/>
              </a:solidFill>
              <a:latin typeface="+mn-lt"/>
            </a:endParaRPr>
          </a:p>
          <a:p>
            <a:pPr marL="0" indent="0"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en-GB" altLang="cs-CZ" sz="2400" dirty="0" smtClean="0">
              <a:solidFill>
                <a:srgbClr val="0000CC"/>
              </a:solidFill>
              <a:latin typeface="+mn-lt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>
          <a:xfrm>
            <a:off x="251520" y="6328618"/>
            <a:ext cx="5606364" cy="360363"/>
          </a:xfrm>
        </p:spPr>
        <p:txBody>
          <a:bodyPr/>
          <a:lstStyle/>
          <a:p>
            <a:pPr eaLnBrk="1" hangingPunct="1"/>
            <a:endParaRPr lang="cs-CZ" dirty="0" smtClean="0">
              <a:latin typeface="Arial" charset="0"/>
              <a:cs typeface="Arial" charset="0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4"/>
          </p:nvPr>
        </p:nvSpPr>
        <p:spPr>
          <a:xfrm>
            <a:off x="513567" y="692473"/>
            <a:ext cx="8234897" cy="504279"/>
          </a:xfrm>
        </p:spPr>
        <p:txBody>
          <a:bodyPr/>
          <a:lstStyle/>
          <a:p>
            <a:pPr algn="l">
              <a:lnSpc>
                <a:spcPct val="93000"/>
              </a:lnSpc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400" b="1" dirty="0">
                <a:solidFill>
                  <a:schemeClr val="tx2"/>
                </a:solidFill>
                <a:latin typeface="+mj-lt"/>
              </a:rPr>
              <a:t>Zavedení telefonického hlášení</a:t>
            </a:r>
            <a:r>
              <a:rPr lang="cs-CZ" altLang="cs-CZ" sz="2400" b="1" dirty="0">
                <a:solidFill>
                  <a:schemeClr val="tx2"/>
                </a:solidFill>
                <a:latin typeface="+mj-lt"/>
              </a:rPr>
              <a:t>…..</a:t>
            </a:r>
            <a:endParaRPr lang="en-GB" altLang="cs-CZ" sz="2400" b="1" dirty="0">
              <a:solidFill>
                <a:schemeClr val="tx2"/>
              </a:solidFill>
              <a:latin typeface="+mj-lt"/>
            </a:endParaRPr>
          </a:p>
          <a:p>
            <a:r>
              <a:rPr lang="cs-CZ" altLang="cs-CZ" dirty="0" smtClean="0"/>
              <a:t/>
            </a:r>
            <a:br>
              <a:rPr lang="cs-CZ" altLang="cs-CZ" dirty="0" smtClean="0"/>
            </a:b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6ACA1DB8-D73E-4115-AD21-8C75BC5BFE96}" type="slidenum">
              <a:rPr lang="cs-CZ" smtClean="0"/>
              <a:pPr>
                <a:defRPr/>
              </a:pPr>
              <a:t>87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3257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/>
          <a:lstStyle/>
          <a:p>
            <a:pPr marL="0" lvl="1" indent="0">
              <a:lnSpc>
                <a:spcPct val="93000"/>
              </a:lnSpc>
              <a:spcBef>
                <a:spcPts val="700"/>
              </a:spcBef>
              <a:buSzPct val="10000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cs-CZ" altLang="cs-CZ" sz="2800" dirty="0" smtClean="0">
                <a:solidFill>
                  <a:schemeClr val="accent3"/>
                </a:solidFill>
                <a:latin typeface="+mn-lt"/>
              </a:rPr>
              <a:t>Zrušení </a:t>
            </a:r>
            <a:r>
              <a:rPr lang="cs-CZ" altLang="cs-CZ" sz="2800" dirty="0" smtClean="0">
                <a:solidFill>
                  <a:schemeClr val="accent3"/>
                </a:solidFill>
                <a:latin typeface="+mn-lt"/>
              </a:rPr>
              <a:t>telefonického hlášení:</a:t>
            </a:r>
          </a:p>
          <a:p>
            <a:pPr marL="0" indent="0">
              <a:lnSpc>
                <a:spcPct val="93000"/>
              </a:lnSpc>
              <a:buClr>
                <a:srgbClr val="000000"/>
              </a:buClr>
              <a:buSzPct val="100000"/>
              <a:buFont typeface="StarSymbol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GB" altLang="cs-CZ" sz="2800" i="1" dirty="0" smtClean="0">
                <a:solidFill>
                  <a:schemeClr val="tx2"/>
                </a:solidFill>
                <a:latin typeface="+mn-lt"/>
              </a:rPr>
              <a:t>„</a:t>
            </a:r>
            <a:r>
              <a:rPr lang="cs-CZ" altLang="cs-CZ" sz="2800" i="1" dirty="0" smtClean="0">
                <a:solidFill>
                  <a:schemeClr val="tx2"/>
                </a:solidFill>
                <a:latin typeface="+mn-lt"/>
              </a:rPr>
              <a:t>V 16.40 ruším telefonické hlášení o provedení přípravy vlakové cesty. Mulačová</a:t>
            </a:r>
            <a:r>
              <a:rPr lang="cs-CZ" altLang="cs-CZ" sz="2800" i="1" dirty="0" smtClean="0">
                <a:solidFill>
                  <a:schemeClr val="tx2"/>
                </a:solidFill>
                <a:latin typeface="+mn-lt"/>
              </a:rPr>
              <a:t>“.</a:t>
            </a:r>
          </a:p>
          <a:p>
            <a:pPr marL="0" indent="0" algn="just">
              <a:lnSpc>
                <a:spcPct val="93000"/>
              </a:lnSpc>
              <a:spcBef>
                <a:spcPts val="700"/>
              </a:spcBef>
              <a:buClr>
                <a:srgbClr val="002060"/>
              </a:buClr>
              <a:buSzPct val="100000"/>
              <a:buFont typeface="Arial" pitchFamily="34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cs-CZ" altLang="cs-CZ" b="0" dirty="0" smtClean="0">
                <a:solidFill>
                  <a:srgbClr val="000000"/>
                </a:solidFill>
                <a:latin typeface="+mn-lt"/>
              </a:rPr>
              <a:t>Pokud </a:t>
            </a:r>
            <a:r>
              <a:rPr lang="cs-CZ" altLang="cs-CZ" b="0" dirty="0" smtClean="0">
                <a:solidFill>
                  <a:srgbClr val="000000"/>
                </a:solidFill>
                <a:latin typeface="+mn-lt"/>
              </a:rPr>
              <a:t>je možno zrušit telefonické hlášení o provedení přípravy vlakové cesty jen pro konkrétní stanoviště nebo jen pro konkrétní směr jízdy, oznámí výpravčí jeho zrušení takto</a:t>
            </a:r>
            <a:r>
              <a:rPr lang="cs-CZ" altLang="cs-CZ" b="0" dirty="0" smtClean="0">
                <a:solidFill>
                  <a:srgbClr val="000000"/>
                </a:solidFill>
                <a:latin typeface="+mn-lt"/>
              </a:rPr>
              <a:t>:</a:t>
            </a:r>
          </a:p>
          <a:p>
            <a:pPr marL="0" indent="0" algn="just">
              <a:lnSpc>
                <a:spcPct val="93000"/>
              </a:lnSpc>
              <a:spcBef>
                <a:spcPts val="700"/>
              </a:spcBef>
              <a:buClr>
                <a:srgbClr val="002060"/>
              </a:buClr>
              <a:buSzPct val="100000"/>
              <a:buFont typeface="Arial" pitchFamily="34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cs-CZ" altLang="cs-CZ" b="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cs-CZ" altLang="cs-CZ" sz="2400" i="1" dirty="0" smtClean="0">
                <a:solidFill>
                  <a:schemeClr val="tx2"/>
                </a:solidFill>
                <a:latin typeface="+mn-lt"/>
              </a:rPr>
              <a:t>„V 11.40 ruším telefonické hlášení o provedení přípravy vlakové cesty mezi stavědlem 1 a dopravní kanceláří.“ </a:t>
            </a:r>
            <a:r>
              <a:rPr lang="cs-CZ" altLang="cs-CZ" sz="2200" b="0" dirty="0" smtClean="0">
                <a:solidFill>
                  <a:srgbClr val="000000"/>
                </a:solidFill>
                <a:latin typeface="+mn-lt"/>
              </a:rPr>
              <a:t>nebo:</a:t>
            </a:r>
            <a:r>
              <a:rPr lang="cs-CZ" altLang="cs-CZ" sz="2400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cs-CZ" altLang="cs-CZ" sz="2400" i="1" dirty="0" smtClean="0">
                <a:solidFill>
                  <a:schemeClr val="tx2"/>
                </a:solidFill>
                <a:latin typeface="+mn-lt"/>
              </a:rPr>
              <a:t>„V 10.20 ruším telefonické hlášení o provedení přípravy vlakové cesty pro odjezd do Krnova.“</a:t>
            </a:r>
            <a:endParaRPr lang="en-GB" altLang="cs-CZ" sz="2400" i="1" dirty="0" smtClean="0">
              <a:solidFill>
                <a:schemeClr val="tx2"/>
              </a:solidFill>
              <a:latin typeface="+mn-lt"/>
            </a:endParaRPr>
          </a:p>
          <a:p>
            <a:pPr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en-GB" altLang="cs-CZ" sz="2800" dirty="0" smtClean="0">
              <a:solidFill>
                <a:srgbClr val="0000CC"/>
              </a:solidFill>
              <a:latin typeface="+mn-lt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>
          <a:xfrm>
            <a:off x="251520" y="6328618"/>
            <a:ext cx="5606364" cy="360363"/>
          </a:xfrm>
        </p:spPr>
        <p:txBody>
          <a:bodyPr/>
          <a:lstStyle/>
          <a:p>
            <a:pPr eaLnBrk="1" hangingPunct="1"/>
            <a:endParaRPr lang="cs-CZ" dirty="0" smtClean="0">
              <a:latin typeface="Arial" charset="0"/>
              <a:cs typeface="Arial" charset="0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4"/>
          </p:nvPr>
        </p:nvSpPr>
        <p:spPr>
          <a:xfrm>
            <a:off x="501041" y="692473"/>
            <a:ext cx="8247423" cy="504279"/>
          </a:xfrm>
        </p:spPr>
        <p:txBody>
          <a:bodyPr/>
          <a:lstStyle/>
          <a:p>
            <a:pPr algn="l">
              <a:lnSpc>
                <a:spcPct val="93000"/>
              </a:lnSpc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400" b="1" dirty="0">
                <a:solidFill>
                  <a:schemeClr val="tx2"/>
                </a:solidFill>
                <a:latin typeface="+mj-lt"/>
              </a:rPr>
              <a:t>Zrušení telefonického hlášení…..</a:t>
            </a:r>
            <a:endParaRPr lang="en-GB" altLang="cs-CZ" sz="2400" b="1" dirty="0">
              <a:solidFill>
                <a:schemeClr val="tx2"/>
              </a:solidFill>
              <a:latin typeface="+mj-lt"/>
            </a:endParaRPr>
          </a:p>
          <a:p>
            <a:r>
              <a:rPr lang="cs-CZ" altLang="cs-CZ" dirty="0" smtClean="0"/>
              <a:t/>
            </a:r>
            <a:br>
              <a:rPr lang="cs-CZ" altLang="cs-CZ" dirty="0" smtClean="0"/>
            </a:b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6ACA1DB8-D73E-4115-AD21-8C75BC5BFE96}" type="slidenum">
              <a:rPr lang="cs-CZ" smtClean="0"/>
              <a:pPr>
                <a:defRPr/>
              </a:pPr>
              <a:t>88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3090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ext Box 1"/>
          <p:cNvSpPr txBox="1">
            <a:spLocks noChangeArrowheads="1"/>
          </p:cNvSpPr>
          <p:nvPr/>
        </p:nvSpPr>
        <p:spPr bwMode="auto">
          <a:xfrm>
            <a:off x="457200" y="370623"/>
            <a:ext cx="8229600" cy="95103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93000"/>
              </a:lnSpc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cs-CZ" sz="3000" b="1" dirty="0" err="1" smtClean="0">
                <a:solidFill>
                  <a:schemeClr val="tx2"/>
                </a:solidFill>
              </a:rPr>
              <a:t>Vlaková</a:t>
            </a:r>
            <a:r>
              <a:rPr lang="en-GB" altLang="cs-CZ" sz="3000" b="1" dirty="0" smtClean="0">
                <a:solidFill>
                  <a:schemeClr val="tx2"/>
                </a:solidFill>
              </a:rPr>
              <a:t> </a:t>
            </a:r>
            <a:r>
              <a:rPr lang="en-GB" altLang="cs-CZ" sz="3000" b="1" dirty="0" err="1">
                <a:solidFill>
                  <a:schemeClr val="tx2"/>
                </a:solidFill>
              </a:rPr>
              <a:t>cesta</a:t>
            </a:r>
            <a:r>
              <a:rPr lang="en-GB" altLang="cs-CZ" sz="3000" b="1" dirty="0">
                <a:solidFill>
                  <a:schemeClr val="tx2"/>
                </a:solidFill>
              </a:rPr>
              <a:t> pro </a:t>
            </a:r>
            <a:r>
              <a:rPr lang="en-GB" altLang="cs-CZ" sz="3000" b="1" dirty="0" err="1">
                <a:solidFill>
                  <a:schemeClr val="tx2"/>
                </a:solidFill>
              </a:rPr>
              <a:t>odjíždějící</a:t>
            </a:r>
            <a:r>
              <a:rPr lang="en-GB" altLang="cs-CZ" sz="3000" b="1" dirty="0">
                <a:solidFill>
                  <a:schemeClr val="tx2"/>
                </a:solidFill>
              </a:rPr>
              <a:t> </a:t>
            </a:r>
            <a:br>
              <a:rPr lang="en-GB" altLang="cs-CZ" sz="3000" b="1" dirty="0">
                <a:solidFill>
                  <a:schemeClr val="tx2"/>
                </a:solidFill>
              </a:rPr>
            </a:br>
            <a:r>
              <a:rPr lang="en-GB" altLang="cs-CZ" sz="3000" b="1" dirty="0">
                <a:solidFill>
                  <a:schemeClr val="tx2"/>
                </a:solidFill>
              </a:rPr>
              <a:t> </a:t>
            </a:r>
            <a:r>
              <a:rPr lang="en-GB" altLang="cs-CZ" sz="3000" b="1" dirty="0" err="1">
                <a:solidFill>
                  <a:schemeClr val="tx2"/>
                </a:solidFill>
              </a:rPr>
              <a:t>vlak</a:t>
            </a:r>
            <a:r>
              <a:rPr lang="en-GB" altLang="cs-CZ" sz="3000" b="1" dirty="0">
                <a:solidFill>
                  <a:schemeClr val="tx2"/>
                </a:solidFill>
              </a:rPr>
              <a:t> je </a:t>
            </a:r>
            <a:r>
              <a:rPr lang="en-GB" altLang="cs-CZ" sz="3000" b="1" dirty="0" err="1">
                <a:solidFill>
                  <a:schemeClr val="tx2"/>
                </a:solidFill>
              </a:rPr>
              <a:t>úsek</a:t>
            </a:r>
            <a:r>
              <a:rPr lang="en-GB" altLang="cs-CZ" sz="3000" b="1" dirty="0">
                <a:solidFill>
                  <a:schemeClr val="tx2"/>
                </a:solidFill>
              </a:rPr>
              <a:t> </a:t>
            </a:r>
            <a:r>
              <a:rPr lang="en-GB" altLang="cs-CZ" sz="3000" b="1" dirty="0" err="1">
                <a:solidFill>
                  <a:schemeClr val="tx2"/>
                </a:solidFill>
              </a:rPr>
              <a:t>koleje</a:t>
            </a:r>
            <a:r>
              <a:rPr lang="en-GB" altLang="cs-CZ" sz="3000" b="1" dirty="0">
                <a:solidFill>
                  <a:schemeClr val="tx2"/>
                </a:solidFill>
              </a:rPr>
              <a:t>:</a:t>
            </a:r>
          </a:p>
        </p:txBody>
      </p:sp>
      <p:sp>
        <p:nvSpPr>
          <p:cNvPr id="65538" name="Text Box 2"/>
          <p:cNvSpPr txBox="1">
            <a:spLocks noChangeArrowheads="1"/>
          </p:cNvSpPr>
          <p:nvPr/>
        </p:nvSpPr>
        <p:spPr bwMode="auto">
          <a:xfrm>
            <a:off x="250825" y="1600200"/>
            <a:ext cx="8713788" cy="4119397"/>
          </a:xfrm>
          <a:prstGeom prst="rect">
            <a:avLst/>
          </a:prstGeom>
          <a:noFill/>
          <a:ln w="9360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4000"/>
              </a:lnSpc>
              <a:spcBef>
                <a:spcPts val="1000"/>
              </a:spcBef>
              <a:buClr>
                <a:srgbClr val="0033CC"/>
              </a:buClr>
              <a:buSzPct val="100000"/>
              <a:buFont typeface="StarSymbol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GB" altLang="cs-CZ" sz="2800" b="1" dirty="0">
                <a:solidFill>
                  <a:schemeClr val="accent3"/>
                </a:solidFill>
              </a:rPr>
              <a:t>od </a:t>
            </a:r>
            <a:r>
              <a:rPr lang="en-GB" altLang="cs-CZ" sz="2800" b="1" dirty="0" err="1">
                <a:solidFill>
                  <a:schemeClr val="accent3"/>
                </a:solidFill>
              </a:rPr>
              <a:t>začátku</a:t>
            </a:r>
            <a:r>
              <a:rPr lang="en-GB" altLang="cs-CZ" sz="2800" b="1" dirty="0">
                <a:solidFill>
                  <a:schemeClr val="accent3"/>
                </a:solidFill>
              </a:rPr>
              <a:t> </a:t>
            </a:r>
            <a:r>
              <a:rPr lang="en-GB" altLang="cs-CZ" sz="2800" b="1" dirty="0" err="1">
                <a:solidFill>
                  <a:schemeClr val="accent3"/>
                </a:solidFill>
              </a:rPr>
              <a:t>vlaku</a:t>
            </a:r>
            <a:r>
              <a:rPr lang="en-GB" altLang="cs-CZ" sz="2800" b="1" dirty="0">
                <a:solidFill>
                  <a:schemeClr val="accent3"/>
                </a:solidFill>
              </a:rPr>
              <a:t> </a:t>
            </a:r>
            <a:r>
              <a:rPr lang="en-GB" altLang="cs-CZ" sz="2800" b="1" dirty="0" err="1">
                <a:solidFill>
                  <a:schemeClr val="accent3"/>
                </a:solidFill>
              </a:rPr>
              <a:t>po</a:t>
            </a:r>
            <a:r>
              <a:rPr lang="en-GB" altLang="cs-CZ" sz="2800" b="1" dirty="0">
                <a:solidFill>
                  <a:schemeClr val="accent3"/>
                </a:solidFill>
              </a:rPr>
              <a:t> </a:t>
            </a:r>
            <a:r>
              <a:rPr lang="en-GB" altLang="cs-CZ" sz="2800" b="1" dirty="0" err="1">
                <a:solidFill>
                  <a:schemeClr val="accent3"/>
                </a:solidFill>
              </a:rPr>
              <a:t>odjezdové</a:t>
            </a:r>
            <a:r>
              <a:rPr lang="en-GB" altLang="cs-CZ" sz="2800" b="1" dirty="0">
                <a:solidFill>
                  <a:schemeClr val="accent3"/>
                </a:solidFill>
              </a:rPr>
              <a:t> </a:t>
            </a:r>
            <a:r>
              <a:rPr lang="en-GB" altLang="cs-CZ" sz="2800" b="1" dirty="0" err="1" smtClean="0">
                <a:solidFill>
                  <a:schemeClr val="accent3"/>
                </a:solidFill>
              </a:rPr>
              <a:t>návěstidlo</a:t>
            </a:r>
            <a:endParaRPr lang="cs-CZ" altLang="cs-CZ" sz="2800" b="1" dirty="0" smtClean="0">
              <a:solidFill>
                <a:schemeClr val="accent3"/>
              </a:solidFill>
            </a:endParaRPr>
          </a:p>
          <a:p>
            <a:pPr>
              <a:lnSpc>
                <a:spcPct val="84000"/>
              </a:lnSpc>
              <a:spcBef>
                <a:spcPts val="1000"/>
              </a:spcBef>
              <a:buClr>
                <a:srgbClr val="0033CC"/>
              </a:buClr>
              <a:buSzPct val="100000"/>
              <a:buFont typeface="StarSymbol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en-GB" altLang="cs-CZ" sz="2800" b="1" dirty="0">
              <a:solidFill>
                <a:schemeClr val="accent3"/>
              </a:solidFill>
            </a:endParaRPr>
          </a:p>
          <a:p>
            <a:pPr>
              <a:lnSpc>
                <a:spcPct val="84000"/>
              </a:lnSpc>
              <a:spcBef>
                <a:spcPts val="1000"/>
              </a:spcBef>
              <a:buClr>
                <a:srgbClr val="0033CC"/>
              </a:buClr>
              <a:buSzPct val="100000"/>
              <a:buFont typeface="StarSymbol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GB" altLang="cs-CZ" sz="2800" b="1" dirty="0">
                <a:solidFill>
                  <a:schemeClr val="accent3"/>
                </a:solidFill>
              </a:rPr>
              <a:t>od </a:t>
            </a:r>
            <a:r>
              <a:rPr lang="en-GB" altLang="cs-CZ" sz="2800" b="1" dirty="0" err="1">
                <a:solidFill>
                  <a:schemeClr val="accent3"/>
                </a:solidFill>
              </a:rPr>
              <a:t>začátku</a:t>
            </a:r>
            <a:r>
              <a:rPr lang="en-GB" altLang="cs-CZ" sz="2800" b="1" dirty="0">
                <a:solidFill>
                  <a:schemeClr val="accent3"/>
                </a:solidFill>
              </a:rPr>
              <a:t> </a:t>
            </a:r>
            <a:r>
              <a:rPr lang="en-GB" altLang="cs-CZ" sz="2800" b="1" dirty="0" err="1">
                <a:solidFill>
                  <a:schemeClr val="accent3"/>
                </a:solidFill>
              </a:rPr>
              <a:t>vlaku</a:t>
            </a:r>
            <a:r>
              <a:rPr lang="en-GB" altLang="cs-CZ" sz="2800" b="1" dirty="0">
                <a:solidFill>
                  <a:schemeClr val="accent3"/>
                </a:solidFill>
              </a:rPr>
              <a:t> </a:t>
            </a:r>
            <a:r>
              <a:rPr lang="en-GB" altLang="cs-CZ" sz="2800" b="1" dirty="0" err="1">
                <a:solidFill>
                  <a:schemeClr val="accent3"/>
                </a:solidFill>
              </a:rPr>
              <a:t>po</a:t>
            </a:r>
            <a:r>
              <a:rPr lang="en-GB" altLang="cs-CZ" sz="2800" b="1" dirty="0">
                <a:solidFill>
                  <a:schemeClr val="accent3"/>
                </a:solidFill>
              </a:rPr>
              <a:t> </a:t>
            </a:r>
            <a:r>
              <a:rPr lang="cs-CZ" altLang="cs-CZ" sz="2800" b="1" dirty="0">
                <a:solidFill>
                  <a:schemeClr val="accent3"/>
                </a:solidFill>
              </a:rPr>
              <a:t>úroveň </a:t>
            </a:r>
            <a:r>
              <a:rPr lang="en-GB" altLang="cs-CZ" sz="2800" b="1" dirty="0" err="1">
                <a:solidFill>
                  <a:schemeClr val="accent3"/>
                </a:solidFill>
              </a:rPr>
              <a:t>vjezdové</a:t>
            </a:r>
            <a:r>
              <a:rPr lang="cs-CZ" altLang="cs-CZ" sz="2800" b="1" dirty="0" smtClean="0">
                <a:solidFill>
                  <a:schemeClr val="accent3"/>
                </a:solidFill>
              </a:rPr>
              <a:t>ho</a:t>
            </a:r>
            <a:r>
              <a:rPr lang="en-GB" altLang="cs-CZ" sz="2800" b="1" dirty="0" smtClean="0">
                <a:solidFill>
                  <a:schemeClr val="accent3"/>
                </a:solidFill>
              </a:rPr>
              <a:t> </a:t>
            </a:r>
            <a:r>
              <a:rPr lang="en-GB" altLang="cs-CZ" sz="2800" b="1" dirty="0" err="1">
                <a:solidFill>
                  <a:schemeClr val="accent3"/>
                </a:solidFill>
              </a:rPr>
              <a:t>návěstidl</a:t>
            </a:r>
            <a:r>
              <a:rPr lang="cs-CZ" altLang="cs-CZ" sz="2800" b="1" dirty="0">
                <a:solidFill>
                  <a:schemeClr val="accent3"/>
                </a:solidFill>
              </a:rPr>
              <a:t>a </a:t>
            </a:r>
            <a:r>
              <a:rPr lang="en-GB" altLang="cs-CZ" sz="2800" b="1" dirty="0" err="1">
                <a:solidFill>
                  <a:schemeClr val="accent3"/>
                </a:solidFill>
              </a:rPr>
              <a:t>na</a:t>
            </a:r>
            <a:r>
              <a:rPr lang="en-GB" altLang="cs-CZ" sz="2800" b="1" dirty="0">
                <a:solidFill>
                  <a:schemeClr val="accent3"/>
                </a:solidFill>
              </a:rPr>
              <a:t> </a:t>
            </a:r>
            <a:r>
              <a:rPr lang="en-GB" altLang="cs-CZ" sz="2800" b="1" dirty="0" err="1">
                <a:solidFill>
                  <a:schemeClr val="accent3"/>
                </a:solidFill>
              </a:rPr>
              <a:t>odjezdové</a:t>
            </a:r>
            <a:r>
              <a:rPr lang="en-GB" altLang="cs-CZ" sz="2800" b="1" dirty="0">
                <a:solidFill>
                  <a:schemeClr val="accent3"/>
                </a:solidFill>
              </a:rPr>
              <a:t> </a:t>
            </a:r>
            <a:r>
              <a:rPr lang="en-GB" altLang="cs-CZ" sz="2800" b="1" dirty="0" err="1" smtClean="0">
                <a:solidFill>
                  <a:schemeClr val="accent3"/>
                </a:solidFill>
              </a:rPr>
              <a:t>straně</a:t>
            </a:r>
            <a:endParaRPr lang="cs-CZ" altLang="cs-CZ" sz="2800" b="1" dirty="0" smtClean="0">
              <a:solidFill>
                <a:schemeClr val="accent3"/>
              </a:solidFill>
            </a:endParaRPr>
          </a:p>
          <a:p>
            <a:pPr>
              <a:lnSpc>
                <a:spcPct val="84000"/>
              </a:lnSpc>
              <a:spcBef>
                <a:spcPts val="1000"/>
              </a:spcBef>
              <a:buClr>
                <a:srgbClr val="0033CC"/>
              </a:buClr>
              <a:buSzPct val="100000"/>
              <a:buFont typeface="StarSymbol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en-GB" altLang="cs-CZ" sz="2800" b="1" dirty="0">
              <a:solidFill>
                <a:schemeClr val="accent3"/>
              </a:solidFill>
            </a:endParaRPr>
          </a:p>
          <a:p>
            <a:pPr>
              <a:lnSpc>
                <a:spcPct val="84000"/>
              </a:lnSpc>
              <a:spcBef>
                <a:spcPts val="1000"/>
              </a:spcBef>
              <a:buClr>
                <a:srgbClr val="0033CC"/>
              </a:buClr>
              <a:buSzPct val="100000"/>
              <a:buFont typeface="StarSymbol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GB" altLang="cs-CZ" sz="2800" b="1" dirty="0">
                <a:solidFill>
                  <a:schemeClr val="accent3"/>
                </a:solidFill>
              </a:rPr>
              <a:t>od </a:t>
            </a:r>
            <a:r>
              <a:rPr lang="en-GB" altLang="cs-CZ" sz="2800" b="1" dirty="0" err="1">
                <a:solidFill>
                  <a:schemeClr val="accent3"/>
                </a:solidFill>
              </a:rPr>
              <a:t>konce</a:t>
            </a:r>
            <a:r>
              <a:rPr lang="en-GB" altLang="cs-CZ" sz="2800" b="1" dirty="0">
                <a:solidFill>
                  <a:schemeClr val="accent3"/>
                </a:solidFill>
              </a:rPr>
              <a:t> </a:t>
            </a:r>
            <a:r>
              <a:rPr lang="en-GB" altLang="cs-CZ" sz="2800" b="1" dirty="0" err="1">
                <a:solidFill>
                  <a:schemeClr val="accent3"/>
                </a:solidFill>
              </a:rPr>
              <a:t>vlaku</a:t>
            </a:r>
            <a:r>
              <a:rPr lang="en-GB" altLang="cs-CZ" sz="2800" b="1" dirty="0">
                <a:solidFill>
                  <a:schemeClr val="accent3"/>
                </a:solidFill>
              </a:rPr>
              <a:t> </a:t>
            </a:r>
            <a:r>
              <a:rPr lang="en-GB" altLang="cs-CZ" sz="2800" b="1" dirty="0" err="1">
                <a:solidFill>
                  <a:schemeClr val="accent3"/>
                </a:solidFill>
              </a:rPr>
              <a:t>po</a:t>
            </a:r>
            <a:r>
              <a:rPr lang="en-GB" altLang="cs-CZ" sz="2800" b="1" dirty="0">
                <a:solidFill>
                  <a:schemeClr val="accent3"/>
                </a:solidFill>
              </a:rPr>
              <a:t> </a:t>
            </a:r>
            <a:r>
              <a:rPr lang="en-GB" altLang="cs-CZ" sz="2800" b="1" dirty="0" err="1">
                <a:solidFill>
                  <a:schemeClr val="accent3"/>
                </a:solidFill>
              </a:rPr>
              <a:t>odjezdové</a:t>
            </a:r>
            <a:r>
              <a:rPr lang="en-GB" altLang="cs-CZ" sz="2800" b="1" dirty="0">
                <a:solidFill>
                  <a:schemeClr val="accent3"/>
                </a:solidFill>
              </a:rPr>
              <a:t> </a:t>
            </a:r>
            <a:r>
              <a:rPr lang="en-GB" altLang="cs-CZ" sz="2800" b="1" dirty="0" err="1" smtClean="0">
                <a:solidFill>
                  <a:schemeClr val="accent3"/>
                </a:solidFill>
              </a:rPr>
              <a:t>návěstidlo</a:t>
            </a:r>
            <a:endParaRPr lang="cs-CZ" altLang="cs-CZ" sz="2800" b="1" dirty="0" smtClean="0">
              <a:solidFill>
                <a:schemeClr val="accent3"/>
              </a:solidFill>
            </a:endParaRPr>
          </a:p>
          <a:p>
            <a:pPr>
              <a:lnSpc>
                <a:spcPct val="84000"/>
              </a:lnSpc>
              <a:spcBef>
                <a:spcPts val="1000"/>
              </a:spcBef>
              <a:buClr>
                <a:srgbClr val="0033CC"/>
              </a:buClr>
              <a:buSzPct val="100000"/>
              <a:buFont typeface="StarSymbol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en-GB" altLang="cs-CZ" sz="2800" b="1" dirty="0">
              <a:solidFill>
                <a:schemeClr val="accent3"/>
              </a:solidFill>
            </a:endParaRPr>
          </a:p>
          <a:p>
            <a:pPr>
              <a:lnSpc>
                <a:spcPct val="84000"/>
              </a:lnSpc>
              <a:spcBef>
                <a:spcPts val="1000"/>
              </a:spcBef>
              <a:buClr>
                <a:srgbClr val="0033CC"/>
              </a:buClr>
              <a:buSzPct val="100000"/>
              <a:buFont typeface="StarSymbol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GB" altLang="cs-CZ" sz="2800" b="1" dirty="0">
                <a:solidFill>
                  <a:schemeClr val="accent3"/>
                </a:solidFill>
              </a:rPr>
              <a:t>od </a:t>
            </a:r>
            <a:r>
              <a:rPr lang="en-GB" altLang="cs-CZ" sz="2800" b="1" dirty="0" err="1">
                <a:solidFill>
                  <a:schemeClr val="accent3"/>
                </a:solidFill>
              </a:rPr>
              <a:t>konce</a:t>
            </a:r>
            <a:r>
              <a:rPr lang="en-GB" altLang="cs-CZ" sz="2800" b="1" dirty="0">
                <a:solidFill>
                  <a:schemeClr val="accent3"/>
                </a:solidFill>
              </a:rPr>
              <a:t> </a:t>
            </a:r>
            <a:r>
              <a:rPr lang="en-GB" altLang="cs-CZ" sz="2800" b="1" dirty="0" err="1">
                <a:solidFill>
                  <a:schemeClr val="accent3"/>
                </a:solidFill>
              </a:rPr>
              <a:t>vlaku</a:t>
            </a:r>
            <a:r>
              <a:rPr lang="en-GB" altLang="cs-CZ" sz="2800" b="1" dirty="0">
                <a:solidFill>
                  <a:schemeClr val="accent3"/>
                </a:solidFill>
              </a:rPr>
              <a:t> </a:t>
            </a:r>
            <a:r>
              <a:rPr lang="en-GB" altLang="cs-CZ" sz="2800" b="1" dirty="0" err="1">
                <a:solidFill>
                  <a:schemeClr val="accent3"/>
                </a:solidFill>
              </a:rPr>
              <a:t>po</a:t>
            </a:r>
            <a:r>
              <a:rPr lang="en-GB" altLang="cs-CZ" sz="2800" b="1" dirty="0">
                <a:solidFill>
                  <a:schemeClr val="accent3"/>
                </a:solidFill>
              </a:rPr>
              <a:t> </a:t>
            </a:r>
            <a:r>
              <a:rPr lang="cs-CZ" altLang="cs-CZ" sz="2800" b="1" dirty="0">
                <a:solidFill>
                  <a:schemeClr val="accent3"/>
                </a:solidFill>
              </a:rPr>
              <a:t>úroveň </a:t>
            </a:r>
            <a:r>
              <a:rPr lang="en-GB" altLang="cs-CZ" sz="2800" b="1" dirty="0" err="1">
                <a:solidFill>
                  <a:schemeClr val="accent3"/>
                </a:solidFill>
              </a:rPr>
              <a:t>vjezdové</a:t>
            </a:r>
            <a:r>
              <a:rPr lang="cs-CZ" altLang="cs-CZ" sz="2800" b="1" dirty="0">
                <a:solidFill>
                  <a:schemeClr val="accent3"/>
                </a:solidFill>
              </a:rPr>
              <a:t>ho</a:t>
            </a:r>
            <a:r>
              <a:rPr lang="en-GB" altLang="cs-CZ" sz="2800" b="1" dirty="0">
                <a:solidFill>
                  <a:schemeClr val="accent3"/>
                </a:solidFill>
              </a:rPr>
              <a:t> </a:t>
            </a:r>
            <a:r>
              <a:rPr lang="en-GB" altLang="cs-CZ" sz="2800" b="1" dirty="0" err="1">
                <a:solidFill>
                  <a:schemeClr val="accent3"/>
                </a:solidFill>
              </a:rPr>
              <a:t>návěstidl</a:t>
            </a:r>
            <a:r>
              <a:rPr lang="cs-CZ" altLang="cs-CZ" sz="2800" b="1" dirty="0">
                <a:solidFill>
                  <a:schemeClr val="accent3"/>
                </a:solidFill>
              </a:rPr>
              <a:t>a</a:t>
            </a:r>
            <a:r>
              <a:rPr lang="en-GB" altLang="cs-CZ" sz="2800" b="1" dirty="0">
                <a:solidFill>
                  <a:schemeClr val="accent3"/>
                </a:solidFill>
              </a:rPr>
              <a:t> </a:t>
            </a:r>
            <a:r>
              <a:rPr lang="en-GB" altLang="cs-CZ" sz="2800" b="1" dirty="0" err="1">
                <a:solidFill>
                  <a:schemeClr val="accent3"/>
                </a:solidFill>
              </a:rPr>
              <a:t>na</a:t>
            </a:r>
            <a:r>
              <a:rPr lang="en-GB" altLang="cs-CZ" sz="2800" b="1" dirty="0">
                <a:solidFill>
                  <a:schemeClr val="accent3"/>
                </a:solidFill>
              </a:rPr>
              <a:t> </a:t>
            </a:r>
            <a:r>
              <a:rPr lang="en-GB" altLang="cs-CZ" sz="2800" b="1" dirty="0" err="1">
                <a:solidFill>
                  <a:schemeClr val="accent3"/>
                </a:solidFill>
              </a:rPr>
              <a:t>odjezdové</a:t>
            </a:r>
            <a:r>
              <a:rPr lang="en-GB" altLang="cs-CZ" sz="2800" b="1" dirty="0">
                <a:solidFill>
                  <a:schemeClr val="accent3"/>
                </a:solidFill>
              </a:rPr>
              <a:t> </a:t>
            </a:r>
            <a:r>
              <a:rPr lang="en-GB" altLang="cs-CZ" sz="2800" b="1" dirty="0" err="1">
                <a:solidFill>
                  <a:schemeClr val="accent3"/>
                </a:solidFill>
              </a:rPr>
              <a:t>straně</a:t>
            </a:r>
            <a:endParaRPr lang="en-GB" altLang="cs-CZ" sz="2800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7749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500"/>
                                        <p:tgtEl>
                                          <p:spTgt spid="65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500"/>
                                        <p:tgtEl>
                                          <p:spTgt spid="655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500"/>
                                        <p:tgtEl>
                                          <p:spTgt spid="655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mph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655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3000"/>
              </a:lnSpc>
              <a:spcBef>
                <a:spcPts val="700"/>
              </a:spcBef>
              <a:buClr>
                <a:srgbClr val="002060"/>
              </a:buClr>
              <a:buSzPct val="100000"/>
              <a:buFont typeface="Arial" pitchFamily="34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cs-CZ" altLang="cs-CZ" sz="2700" u="sng" dirty="0" smtClean="0">
                <a:solidFill>
                  <a:srgbClr val="000000"/>
                </a:solidFill>
                <a:latin typeface="+mn-lt"/>
              </a:rPr>
              <a:t>tam, kde takové návěstidlo není (stanice </a:t>
            </a:r>
            <a:r>
              <a:rPr lang="cs-CZ" altLang="cs-CZ" sz="2700" dirty="0" smtClean="0">
                <a:solidFill>
                  <a:srgbClr val="000000"/>
                </a:solidFill>
                <a:latin typeface="+mn-lt"/>
              </a:rPr>
              <a:t>bez odjezdových návěstidel</a:t>
            </a:r>
            <a:r>
              <a:rPr lang="cs-CZ" altLang="cs-CZ" sz="2700" dirty="0" smtClean="0">
                <a:solidFill>
                  <a:srgbClr val="000000"/>
                </a:solidFill>
                <a:latin typeface="+mn-lt"/>
              </a:rPr>
              <a:t>)</a:t>
            </a:r>
          </a:p>
          <a:p>
            <a:pPr>
              <a:lnSpc>
                <a:spcPct val="93000"/>
              </a:lnSpc>
              <a:spcBef>
                <a:spcPts val="700"/>
              </a:spcBef>
              <a:buClr>
                <a:srgbClr val="002060"/>
              </a:buClr>
              <a:buSzPct val="100000"/>
              <a:buFont typeface="Arial" pitchFamily="34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cs-CZ" altLang="cs-CZ" sz="2700" u="sng" dirty="0" smtClean="0">
              <a:solidFill>
                <a:srgbClr val="000000"/>
              </a:solidFill>
              <a:latin typeface="+mn-lt"/>
            </a:endParaRPr>
          </a:p>
          <a:p>
            <a:pPr>
              <a:lnSpc>
                <a:spcPct val="93000"/>
              </a:lnSpc>
              <a:spcBef>
                <a:spcPts val="700"/>
              </a:spcBef>
              <a:buClr>
                <a:srgbClr val="002060"/>
              </a:buClr>
              <a:buSzPct val="100000"/>
              <a:buFont typeface="Arial" pitchFamily="34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cs-CZ" altLang="cs-CZ" sz="2700" u="sng" dirty="0" smtClean="0">
                <a:solidFill>
                  <a:srgbClr val="000000"/>
                </a:solidFill>
                <a:latin typeface="+mn-lt"/>
              </a:rPr>
              <a:t>nebo není přímo u koleje</a:t>
            </a:r>
            <a:r>
              <a:rPr lang="cs-CZ" altLang="cs-CZ" sz="2700" dirty="0" smtClean="0">
                <a:solidFill>
                  <a:srgbClr val="000000"/>
                </a:solidFill>
                <a:latin typeface="+mn-lt"/>
              </a:rPr>
              <a:t> (skupinové návěstidlo), </a:t>
            </a:r>
            <a:endParaRPr lang="cs-CZ" altLang="cs-CZ" sz="2700" dirty="0" smtClean="0">
              <a:solidFill>
                <a:srgbClr val="000000"/>
              </a:solidFill>
              <a:latin typeface="+mn-lt"/>
            </a:endParaRPr>
          </a:p>
          <a:p>
            <a:pPr>
              <a:lnSpc>
                <a:spcPct val="93000"/>
              </a:lnSpc>
              <a:spcBef>
                <a:spcPts val="700"/>
              </a:spcBef>
              <a:buClr>
                <a:srgbClr val="002060"/>
              </a:buClr>
              <a:buSzPct val="100000"/>
              <a:buFont typeface="Arial" pitchFamily="34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cs-CZ" altLang="cs-CZ" sz="2700" dirty="0" smtClean="0">
              <a:solidFill>
                <a:srgbClr val="000000"/>
              </a:solidFill>
              <a:latin typeface="+mn-lt"/>
            </a:endParaRPr>
          </a:p>
          <a:p>
            <a:pPr>
              <a:lnSpc>
                <a:spcPct val="93000"/>
              </a:lnSpc>
              <a:spcBef>
                <a:spcPts val="700"/>
              </a:spcBef>
              <a:buClr>
                <a:srgbClr val="002060"/>
              </a:buClr>
              <a:buSzPct val="100000"/>
              <a:buFont typeface="Arial" pitchFamily="34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cs-CZ" altLang="cs-CZ" sz="2700" dirty="0" smtClean="0">
                <a:solidFill>
                  <a:srgbClr val="000000"/>
                </a:solidFill>
                <a:latin typeface="+mn-lt"/>
              </a:rPr>
              <a:t>až k návěstidlu s návěstí </a:t>
            </a:r>
            <a:r>
              <a:rPr lang="cs-CZ" altLang="cs-CZ" sz="2700" dirty="0" smtClean="0">
                <a:solidFill>
                  <a:schemeClr val="tx2"/>
                </a:solidFill>
                <a:latin typeface="+mn-lt"/>
              </a:rPr>
              <a:t>Konec vlakové cesty</a:t>
            </a:r>
            <a:endParaRPr lang="cs-CZ" sz="27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>
          <a:xfrm>
            <a:off x="251520" y="6328618"/>
            <a:ext cx="5606364" cy="360363"/>
          </a:xfrm>
        </p:spPr>
        <p:txBody>
          <a:bodyPr/>
          <a:lstStyle/>
          <a:p>
            <a:pPr eaLnBrk="1" hangingPunct="1"/>
            <a:endParaRPr lang="cs-CZ" dirty="0" smtClean="0">
              <a:latin typeface="Arial" charset="0"/>
              <a:cs typeface="Arial" charset="0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4"/>
          </p:nvPr>
        </p:nvSpPr>
        <p:spPr>
          <a:xfrm>
            <a:off x="187890" y="692473"/>
            <a:ext cx="8560574" cy="504279"/>
          </a:xfrm>
        </p:spPr>
        <p:txBody>
          <a:bodyPr/>
          <a:lstStyle/>
          <a:p>
            <a:pPr algn="l"/>
            <a:r>
              <a:rPr lang="cs-CZ" altLang="cs-CZ" sz="2400" b="1" dirty="0">
                <a:solidFill>
                  <a:schemeClr val="tx2"/>
                </a:solidFill>
                <a:latin typeface="+mj-lt"/>
              </a:rPr>
              <a:t>Zastavující vlak </a:t>
            </a:r>
            <a:r>
              <a:rPr lang="cs-CZ" altLang="cs-CZ" dirty="0" smtClean="0"/>
              <a:t/>
            </a:r>
            <a:br>
              <a:rPr lang="cs-CZ" altLang="cs-CZ" dirty="0" smtClean="0"/>
            </a:b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6ACA1DB8-D73E-4115-AD21-8C75BC5BFE96}" type="slidenum">
              <a:rPr lang="cs-CZ" smtClean="0"/>
              <a:pPr>
                <a:defRPr/>
              </a:pPr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330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ext Box 1"/>
          <p:cNvSpPr txBox="1">
            <a:spLocks noChangeArrowheads="1"/>
          </p:cNvSpPr>
          <p:nvPr/>
        </p:nvSpPr>
        <p:spPr bwMode="auto">
          <a:xfrm>
            <a:off x="457200" y="369035"/>
            <a:ext cx="8229600" cy="95103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93000"/>
              </a:lnSpc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cs-CZ" sz="3000" b="1" dirty="0" err="1" smtClean="0">
                <a:solidFill>
                  <a:schemeClr val="tx2"/>
                </a:solidFill>
              </a:rPr>
              <a:t>Za</a:t>
            </a:r>
            <a:r>
              <a:rPr lang="en-GB" altLang="cs-CZ" sz="3000" b="1" dirty="0" smtClean="0">
                <a:solidFill>
                  <a:schemeClr val="tx2"/>
                </a:solidFill>
              </a:rPr>
              <a:t> </a:t>
            </a:r>
            <a:r>
              <a:rPr lang="en-GB" altLang="cs-CZ" sz="3000" b="1" dirty="0" err="1">
                <a:solidFill>
                  <a:schemeClr val="tx2"/>
                </a:solidFill>
              </a:rPr>
              <a:t>hlavním</a:t>
            </a:r>
            <a:r>
              <a:rPr lang="en-GB" altLang="cs-CZ" sz="3000" b="1" dirty="0">
                <a:solidFill>
                  <a:schemeClr val="tx2"/>
                </a:solidFill>
              </a:rPr>
              <a:t> </a:t>
            </a:r>
            <a:r>
              <a:rPr lang="en-GB" altLang="cs-CZ" sz="3000" b="1" dirty="0" err="1">
                <a:solidFill>
                  <a:schemeClr val="tx2"/>
                </a:solidFill>
              </a:rPr>
              <a:t>návěstidlem</a:t>
            </a:r>
            <a:r>
              <a:rPr lang="en-GB" altLang="cs-CZ" sz="3000" b="1" dirty="0">
                <a:solidFill>
                  <a:schemeClr val="tx2"/>
                </a:solidFill>
              </a:rPr>
              <a:t> </a:t>
            </a:r>
            <a:r>
              <a:rPr lang="en-GB" altLang="cs-CZ" sz="3000" b="1" dirty="0" err="1">
                <a:solidFill>
                  <a:schemeClr val="tx2"/>
                </a:solidFill>
              </a:rPr>
              <a:t>ukončujícím</a:t>
            </a:r>
            <a:r>
              <a:rPr lang="en-GB" altLang="cs-CZ" sz="3000" b="1" dirty="0">
                <a:solidFill>
                  <a:schemeClr val="tx2"/>
                </a:solidFill>
              </a:rPr>
              <a:t> </a:t>
            </a:r>
            <a:r>
              <a:rPr lang="en-GB" altLang="cs-CZ" sz="3000" b="1" dirty="0" err="1">
                <a:solidFill>
                  <a:schemeClr val="tx2"/>
                </a:solidFill>
              </a:rPr>
              <a:t>vlakovou</a:t>
            </a:r>
            <a:r>
              <a:rPr lang="en-GB" altLang="cs-CZ" sz="3000" b="1" dirty="0">
                <a:solidFill>
                  <a:schemeClr val="tx2"/>
                </a:solidFill>
              </a:rPr>
              <a:t> </a:t>
            </a:r>
            <a:r>
              <a:rPr lang="en-GB" altLang="cs-CZ" sz="3000" b="1" dirty="0" err="1">
                <a:solidFill>
                  <a:schemeClr val="tx2"/>
                </a:solidFill>
              </a:rPr>
              <a:t>cestu</a:t>
            </a:r>
            <a:r>
              <a:rPr lang="en-GB" altLang="cs-CZ" sz="3000" b="1" dirty="0">
                <a:solidFill>
                  <a:schemeClr val="tx2"/>
                </a:solidFill>
              </a:rPr>
              <a:t>:</a:t>
            </a:r>
          </a:p>
        </p:txBody>
      </p:sp>
      <p:sp>
        <p:nvSpPr>
          <p:cNvPr id="66562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468531"/>
          </a:xfrm>
          <a:prstGeom prst="rect">
            <a:avLst/>
          </a:prstGeom>
          <a:noFill/>
          <a:ln w="9360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3000"/>
              </a:lnSpc>
              <a:spcBef>
                <a:spcPts val="1000"/>
              </a:spcBef>
              <a:buClr>
                <a:srgbClr val="0033CC"/>
              </a:buClr>
              <a:buSzPct val="100000"/>
              <a:buFont typeface="StarSymbol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GB" altLang="cs-CZ" sz="2800" b="1" dirty="0" err="1">
                <a:solidFill>
                  <a:schemeClr val="accent3"/>
                </a:solidFill>
              </a:rPr>
              <a:t>mohou</a:t>
            </a:r>
            <a:r>
              <a:rPr lang="en-GB" altLang="cs-CZ" sz="2800" b="1" dirty="0">
                <a:solidFill>
                  <a:schemeClr val="accent3"/>
                </a:solidFill>
              </a:rPr>
              <a:t> </a:t>
            </a:r>
            <a:r>
              <a:rPr lang="en-GB" altLang="cs-CZ" sz="2800" b="1" dirty="0" err="1">
                <a:solidFill>
                  <a:schemeClr val="accent3"/>
                </a:solidFill>
              </a:rPr>
              <a:t>stát</a:t>
            </a:r>
            <a:r>
              <a:rPr lang="en-GB" altLang="cs-CZ" sz="2800" b="1" dirty="0">
                <a:solidFill>
                  <a:schemeClr val="accent3"/>
                </a:solidFill>
              </a:rPr>
              <a:t> </a:t>
            </a:r>
            <a:r>
              <a:rPr lang="en-GB" altLang="cs-CZ" sz="2800" b="1" dirty="0" err="1">
                <a:solidFill>
                  <a:schemeClr val="accent3"/>
                </a:solidFill>
              </a:rPr>
              <a:t>vozidla</a:t>
            </a:r>
            <a:r>
              <a:rPr lang="en-GB" altLang="cs-CZ" sz="2800" b="1" dirty="0">
                <a:solidFill>
                  <a:schemeClr val="accent3"/>
                </a:solidFill>
              </a:rPr>
              <a:t>, ale </a:t>
            </a:r>
            <a:r>
              <a:rPr lang="en-GB" altLang="cs-CZ" sz="2800" b="1" dirty="0" err="1">
                <a:solidFill>
                  <a:schemeClr val="accent3"/>
                </a:solidFill>
              </a:rPr>
              <a:t>ve</a:t>
            </a:r>
            <a:r>
              <a:rPr lang="en-GB" altLang="cs-CZ" sz="2800" b="1" dirty="0">
                <a:solidFill>
                  <a:schemeClr val="accent3"/>
                </a:solidFill>
              </a:rPr>
              <a:t> </a:t>
            </a:r>
            <a:r>
              <a:rPr lang="en-GB" altLang="cs-CZ" sz="2800" b="1" dirty="0" err="1">
                <a:solidFill>
                  <a:schemeClr val="accent3"/>
                </a:solidFill>
              </a:rPr>
              <a:t>vzdálenosti</a:t>
            </a:r>
            <a:r>
              <a:rPr lang="en-GB" altLang="cs-CZ" sz="2800" b="1" dirty="0">
                <a:solidFill>
                  <a:schemeClr val="accent3"/>
                </a:solidFill>
              </a:rPr>
              <a:t> </a:t>
            </a:r>
            <a:r>
              <a:rPr lang="en-GB" altLang="cs-CZ" sz="2800" b="1" dirty="0" err="1">
                <a:solidFill>
                  <a:schemeClr val="accent3"/>
                </a:solidFill>
              </a:rPr>
              <a:t>alespoň</a:t>
            </a:r>
            <a:r>
              <a:rPr lang="en-GB" altLang="cs-CZ" sz="2800" b="1" dirty="0">
                <a:solidFill>
                  <a:schemeClr val="accent3"/>
                </a:solidFill>
              </a:rPr>
              <a:t> 50 </a:t>
            </a:r>
            <a:r>
              <a:rPr lang="en-GB" altLang="cs-CZ" sz="2800" b="1" dirty="0" smtClean="0">
                <a:solidFill>
                  <a:schemeClr val="accent3"/>
                </a:solidFill>
              </a:rPr>
              <a:t>m</a:t>
            </a:r>
            <a:endParaRPr lang="cs-CZ" altLang="cs-CZ" sz="2800" b="1" dirty="0" smtClean="0">
              <a:solidFill>
                <a:schemeClr val="accent3"/>
              </a:solidFill>
            </a:endParaRPr>
          </a:p>
          <a:p>
            <a:pPr>
              <a:lnSpc>
                <a:spcPct val="93000"/>
              </a:lnSpc>
              <a:spcBef>
                <a:spcPts val="1000"/>
              </a:spcBef>
              <a:buClr>
                <a:srgbClr val="0033CC"/>
              </a:buClr>
              <a:buSzPct val="100000"/>
              <a:buFont typeface="StarSymbol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en-GB" altLang="cs-CZ" sz="2800" b="1" dirty="0">
              <a:solidFill>
                <a:schemeClr val="accent3"/>
              </a:solidFill>
            </a:endParaRPr>
          </a:p>
          <a:p>
            <a:pPr>
              <a:lnSpc>
                <a:spcPct val="93000"/>
              </a:lnSpc>
              <a:spcBef>
                <a:spcPts val="1000"/>
              </a:spcBef>
              <a:buClr>
                <a:srgbClr val="0033CC"/>
              </a:buClr>
              <a:buSzPct val="100000"/>
              <a:buFont typeface="StarSymbol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GB" altLang="cs-CZ" sz="2800" b="1" dirty="0" err="1">
                <a:solidFill>
                  <a:schemeClr val="accent3"/>
                </a:solidFill>
              </a:rPr>
              <a:t>mohou</a:t>
            </a:r>
            <a:r>
              <a:rPr lang="en-GB" altLang="cs-CZ" sz="2800" b="1" dirty="0">
                <a:solidFill>
                  <a:schemeClr val="accent3"/>
                </a:solidFill>
              </a:rPr>
              <a:t> </a:t>
            </a:r>
            <a:r>
              <a:rPr lang="en-GB" altLang="cs-CZ" sz="2800" b="1" dirty="0" err="1">
                <a:solidFill>
                  <a:schemeClr val="accent3"/>
                </a:solidFill>
              </a:rPr>
              <a:t>stát</a:t>
            </a:r>
            <a:r>
              <a:rPr lang="en-GB" altLang="cs-CZ" sz="2800" b="1" dirty="0">
                <a:solidFill>
                  <a:schemeClr val="accent3"/>
                </a:solidFill>
              </a:rPr>
              <a:t> </a:t>
            </a:r>
            <a:r>
              <a:rPr lang="en-GB" altLang="cs-CZ" sz="2800" b="1" dirty="0" err="1" smtClean="0">
                <a:solidFill>
                  <a:schemeClr val="accent3"/>
                </a:solidFill>
              </a:rPr>
              <a:t>vozidla</a:t>
            </a:r>
            <a:endParaRPr lang="cs-CZ" altLang="cs-CZ" sz="2800" b="1" dirty="0" smtClean="0">
              <a:solidFill>
                <a:schemeClr val="accent3"/>
              </a:solidFill>
            </a:endParaRPr>
          </a:p>
          <a:p>
            <a:pPr>
              <a:lnSpc>
                <a:spcPct val="93000"/>
              </a:lnSpc>
              <a:spcBef>
                <a:spcPts val="1000"/>
              </a:spcBef>
              <a:buClr>
                <a:srgbClr val="0033CC"/>
              </a:buClr>
              <a:buSzPct val="100000"/>
              <a:buFont typeface="StarSymbol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en-GB" altLang="cs-CZ" sz="2800" b="1" dirty="0">
              <a:solidFill>
                <a:schemeClr val="accent3"/>
              </a:solidFill>
            </a:endParaRPr>
          </a:p>
          <a:p>
            <a:pPr>
              <a:lnSpc>
                <a:spcPct val="93000"/>
              </a:lnSpc>
              <a:spcBef>
                <a:spcPts val="1000"/>
              </a:spcBef>
              <a:buClr>
                <a:srgbClr val="0033CC"/>
              </a:buClr>
              <a:buSzPct val="100000"/>
              <a:buFont typeface="StarSymbol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GB" altLang="cs-CZ" sz="2800" b="1" dirty="0" err="1">
                <a:solidFill>
                  <a:schemeClr val="accent3"/>
                </a:solidFill>
              </a:rPr>
              <a:t>nemohou</a:t>
            </a:r>
            <a:r>
              <a:rPr lang="en-GB" altLang="cs-CZ" sz="2800" b="1" dirty="0">
                <a:solidFill>
                  <a:schemeClr val="accent3"/>
                </a:solidFill>
              </a:rPr>
              <a:t> </a:t>
            </a:r>
            <a:r>
              <a:rPr lang="en-GB" altLang="cs-CZ" sz="2800" b="1" dirty="0" err="1">
                <a:solidFill>
                  <a:schemeClr val="accent3"/>
                </a:solidFill>
              </a:rPr>
              <a:t>stát</a:t>
            </a:r>
            <a:r>
              <a:rPr lang="en-GB" altLang="cs-CZ" sz="2800" b="1" dirty="0">
                <a:solidFill>
                  <a:schemeClr val="accent3"/>
                </a:solidFill>
              </a:rPr>
              <a:t> </a:t>
            </a:r>
            <a:r>
              <a:rPr lang="en-GB" altLang="cs-CZ" sz="2800" b="1" dirty="0" err="1" smtClean="0">
                <a:solidFill>
                  <a:schemeClr val="accent3"/>
                </a:solidFill>
              </a:rPr>
              <a:t>vozidla</a:t>
            </a:r>
            <a:endParaRPr lang="cs-CZ" altLang="cs-CZ" sz="2800" b="1" dirty="0" smtClean="0">
              <a:solidFill>
                <a:schemeClr val="accent3"/>
              </a:solidFill>
            </a:endParaRPr>
          </a:p>
          <a:p>
            <a:pPr>
              <a:lnSpc>
                <a:spcPct val="93000"/>
              </a:lnSpc>
              <a:spcBef>
                <a:spcPts val="1000"/>
              </a:spcBef>
              <a:buClr>
                <a:srgbClr val="0033CC"/>
              </a:buClr>
              <a:buSzPct val="100000"/>
              <a:buFont typeface="StarSymbol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en-GB" altLang="cs-CZ" sz="2800" b="1" dirty="0">
              <a:solidFill>
                <a:schemeClr val="accent3"/>
              </a:solidFill>
            </a:endParaRPr>
          </a:p>
          <a:p>
            <a:pPr>
              <a:lnSpc>
                <a:spcPct val="93000"/>
              </a:lnSpc>
              <a:spcBef>
                <a:spcPts val="1000"/>
              </a:spcBef>
              <a:buClr>
                <a:srgbClr val="0033CC"/>
              </a:buClr>
              <a:buSzPct val="100000"/>
              <a:buFont typeface="StarSymbol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GB" altLang="cs-CZ" sz="2800" b="1" dirty="0" err="1">
                <a:solidFill>
                  <a:schemeClr val="accent3"/>
                </a:solidFill>
              </a:rPr>
              <a:t>mohou</a:t>
            </a:r>
            <a:r>
              <a:rPr lang="en-GB" altLang="cs-CZ" sz="2800" b="1" dirty="0">
                <a:solidFill>
                  <a:schemeClr val="accent3"/>
                </a:solidFill>
              </a:rPr>
              <a:t> </a:t>
            </a:r>
            <a:r>
              <a:rPr lang="en-GB" altLang="cs-CZ" sz="2800" b="1" dirty="0" err="1">
                <a:solidFill>
                  <a:schemeClr val="accent3"/>
                </a:solidFill>
              </a:rPr>
              <a:t>stát</a:t>
            </a:r>
            <a:r>
              <a:rPr lang="en-GB" altLang="cs-CZ" sz="2800" b="1" dirty="0">
                <a:solidFill>
                  <a:schemeClr val="accent3"/>
                </a:solidFill>
              </a:rPr>
              <a:t> </a:t>
            </a:r>
            <a:r>
              <a:rPr lang="en-GB" altLang="cs-CZ" sz="2800" b="1" dirty="0" err="1">
                <a:solidFill>
                  <a:schemeClr val="accent3"/>
                </a:solidFill>
              </a:rPr>
              <a:t>vozidla</a:t>
            </a:r>
            <a:r>
              <a:rPr lang="en-GB" altLang="cs-CZ" sz="2800" b="1" dirty="0">
                <a:solidFill>
                  <a:schemeClr val="accent3"/>
                </a:solidFill>
              </a:rPr>
              <a:t>, ale </a:t>
            </a:r>
            <a:r>
              <a:rPr lang="en-GB" altLang="cs-CZ" sz="2800" b="1" dirty="0" err="1">
                <a:solidFill>
                  <a:schemeClr val="accent3"/>
                </a:solidFill>
              </a:rPr>
              <a:t>místo</a:t>
            </a:r>
            <a:r>
              <a:rPr lang="en-GB" altLang="cs-CZ" sz="2800" b="1" dirty="0">
                <a:solidFill>
                  <a:schemeClr val="accent3"/>
                </a:solidFill>
              </a:rPr>
              <a:t> </a:t>
            </a:r>
            <a:r>
              <a:rPr lang="en-GB" altLang="cs-CZ" sz="2800" b="1" dirty="0" err="1">
                <a:solidFill>
                  <a:schemeClr val="accent3"/>
                </a:solidFill>
              </a:rPr>
              <a:t>zastavení</a:t>
            </a:r>
            <a:r>
              <a:rPr lang="en-GB" altLang="cs-CZ" sz="2800" b="1" dirty="0">
                <a:solidFill>
                  <a:schemeClr val="accent3"/>
                </a:solidFill>
              </a:rPr>
              <a:t> se </a:t>
            </a:r>
            <a:r>
              <a:rPr lang="en-GB" altLang="cs-CZ" sz="2800" b="1" dirty="0" err="1">
                <a:solidFill>
                  <a:schemeClr val="accent3"/>
                </a:solidFill>
              </a:rPr>
              <a:t>musí</a:t>
            </a:r>
            <a:r>
              <a:rPr lang="en-GB" altLang="cs-CZ" sz="2800" b="1" dirty="0">
                <a:solidFill>
                  <a:schemeClr val="accent3"/>
                </a:solidFill>
              </a:rPr>
              <a:t> </a:t>
            </a:r>
            <a:r>
              <a:rPr lang="en-GB" altLang="cs-CZ" sz="2800" b="1" dirty="0" err="1">
                <a:solidFill>
                  <a:schemeClr val="accent3"/>
                </a:solidFill>
              </a:rPr>
              <a:t>upravit</a:t>
            </a:r>
            <a:endParaRPr lang="en-GB" altLang="cs-CZ" sz="2800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6350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665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665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66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65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ext Box 1"/>
          <p:cNvSpPr txBox="1">
            <a:spLocks noChangeArrowheads="1"/>
          </p:cNvSpPr>
          <p:nvPr/>
        </p:nvSpPr>
        <p:spPr bwMode="auto">
          <a:xfrm>
            <a:off x="0" y="370623"/>
            <a:ext cx="9144000" cy="95103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93000"/>
              </a:lnSpc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cs-CZ" sz="3000" b="1" dirty="0" err="1" smtClean="0">
                <a:solidFill>
                  <a:schemeClr val="tx2"/>
                </a:solidFill>
              </a:rPr>
              <a:t>Hlášení</a:t>
            </a:r>
            <a:r>
              <a:rPr lang="en-GB" altLang="cs-CZ" sz="3000" b="1" dirty="0" smtClean="0">
                <a:solidFill>
                  <a:schemeClr val="tx2"/>
                </a:solidFill>
              </a:rPr>
              <a:t> </a:t>
            </a:r>
            <a:r>
              <a:rPr lang="en-GB" altLang="cs-CZ" sz="3000" b="1" dirty="0">
                <a:solidFill>
                  <a:schemeClr val="tx2"/>
                </a:solidFill>
              </a:rPr>
              <a:t>o </a:t>
            </a:r>
            <a:r>
              <a:rPr lang="en-GB" altLang="cs-CZ" sz="3000" b="1" dirty="0" err="1">
                <a:solidFill>
                  <a:schemeClr val="tx2"/>
                </a:solidFill>
              </a:rPr>
              <a:t>volnosti</a:t>
            </a:r>
            <a:r>
              <a:rPr lang="en-GB" altLang="cs-CZ" sz="3000" b="1" dirty="0">
                <a:solidFill>
                  <a:schemeClr val="tx2"/>
                </a:solidFill>
              </a:rPr>
              <a:t> </a:t>
            </a:r>
            <a:r>
              <a:rPr lang="en-GB" altLang="cs-CZ" sz="3000" b="1" dirty="0" err="1">
                <a:solidFill>
                  <a:schemeClr val="tx2"/>
                </a:solidFill>
              </a:rPr>
              <a:t>vlakové</a:t>
            </a:r>
            <a:r>
              <a:rPr lang="en-GB" altLang="cs-CZ" sz="3000" b="1" dirty="0">
                <a:solidFill>
                  <a:schemeClr val="tx2"/>
                </a:solidFill>
              </a:rPr>
              <a:t> </a:t>
            </a:r>
            <a:r>
              <a:rPr lang="en-GB" altLang="cs-CZ" sz="3000" b="1" dirty="0" err="1">
                <a:solidFill>
                  <a:schemeClr val="tx2"/>
                </a:solidFill>
              </a:rPr>
              <a:t>cesty</a:t>
            </a:r>
            <a:r>
              <a:rPr lang="en-GB" altLang="cs-CZ" sz="3000" b="1" dirty="0">
                <a:solidFill>
                  <a:schemeClr val="tx2"/>
                </a:solidFill>
              </a:rPr>
              <a:t> </a:t>
            </a:r>
            <a:r>
              <a:rPr lang="en-GB" altLang="cs-CZ" sz="3000" b="1" dirty="0" err="1">
                <a:solidFill>
                  <a:schemeClr val="tx2"/>
                </a:solidFill>
              </a:rPr>
              <a:t>dané</a:t>
            </a:r>
            <a:r>
              <a:rPr lang="en-GB" altLang="cs-CZ" sz="3000" b="1" dirty="0">
                <a:solidFill>
                  <a:schemeClr val="tx2"/>
                </a:solidFill>
              </a:rPr>
              <a:t> </a:t>
            </a:r>
            <a:r>
              <a:rPr lang="en-GB" altLang="cs-CZ" sz="3000" b="1" dirty="0" err="1">
                <a:solidFill>
                  <a:schemeClr val="tx2"/>
                </a:solidFill>
              </a:rPr>
              <a:t>zabezpečovacím</a:t>
            </a:r>
            <a:r>
              <a:rPr lang="en-GB" altLang="cs-CZ" sz="3000" b="1" dirty="0">
                <a:solidFill>
                  <a:schemeClr val="tx2"/>
                </a:solidFill>
              </a:rPr>
              <a:t> </a:t>
            </a:r>
            <a:r>
              <a:rPr lang="en-GB" altLang="cs-CZ" sz="3000" b="1" dirty="0" err="1">
                <a:solidFill>
                  <a:schemeClr val="tx2"/>
                </a:solidFill>
              </a:rPr>
              <a:t>zařízením</a:t>
            </a:r>
            <a:r>
              <a:rPr lang="en-GB" altLang="cs-CZ" sz="3000" b="1" dirty="0">
                <a:solidFill>
                  <a:schemeClr val="tx2"/>
                </a:solidFill>
              </a:rPr>
              <a:t>: </a:t>
            </a:r>
          </a:p>
        </p:txBody>
      </p:sp>
      <p:sp>
        <p:nvSpPr>
          <p:cNvPr id="67586" name="Text Box 2"/>
          <p:cNvSpPr txBox="1">
            <a:spLocks noChangeArrowheads="1"/>
          </p:cNvSpPr>
          <p:nvPr/>
        </p:nvSpPr>
        <p:spPr bwMode="auto">
          <a:xfrm>
            <a:off x="468313" y="1773238"/>
            <a:ext cx="8229600" cy="4067780"/>
          </a:xfrm>
          <a:prstGeom prst="rect">
            <a:avLst/>
          </a:prstGeom>
          <a:noFill/>
          <a:ln w="9360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3000"/>
              </a:lnSpc>
              <a:spcBef>
                <a:spcPts val="1000"/>
              </a:spcBef>
              <a:buClr>
                <a:srgbClr val="0033CC"/>
              </a:buClr>
              <a:buSzPct val="100000"/>
              <a:buFont typeface="StarSymbol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GB" altLang="cs-CZ" sz="2800" b="1" dirty="0">
                <a:solidFill>
                  <a:schemeClr val="accent3"/>
                </a:solidFill>
              </a:rPr>
              <a:t>se </a:t>
            </a:r>
            <a:r>
              <a:rPr lang="en-GB" altLang="cs-CZ" sz="2800" b="1" dirty="0" err="1" smtClean="0">
                <a:solidFill>
                  <a:schemeClr val="accent3"/>
                </a:solidFill>
              </a:rPr>
              <a:t>nezapisuje</a:t>
            </a:r>
            <a:endParaRPr lang="cs-CZ" altLang="cs-CZ" sz="2800" b="1" dirty="0" smtClean="0">
              <a:solidFill>
                <a:schemeClr val="accent3"/>
              </a:solidFill>
            </a:endParaRPr>
          </a:p>
          <a:p>
            <a:pPr>
              <a:lnSpc>
                <a:spcPct val="93000"/>
              </a:lnSpc>
              <a:spcBef>
                <a:spcPts val="1000"/>
              </a:spcBef>
              <a:buClr>
                <a:srgbClr val="0033CC"/>
              </a:buClr>
              <a:buSzPct val="100000"/>
              <a:buFont typeface="StarSymbol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en-GB" altLang="cs-CZ" sz="2800" b="1" dirty="0">
              <a:solidFill>
                <a:schemeClr val="accent3"/>
              </a:solidFill>
            </a:endParaRPr>
          </a:p>
          <a:p>
            <a:pPr>
              <a:lnSpc>
                <a:spcPct val="93000"/>
              </a:lnSpc>
              <a:spcBef>
                <a:spcPts val="1000"/>
              </a:spcBef>
              <a:buClr>
                <a:srgbClr val="0033CC"/>
              </a:buClr>
              <a:buSzPct val="100000"/>
              <a:buFont typeface="StarSymbol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GB" altLang="cs-CZ" sz="2800" b="1" dirty="0" err="1">
                <a:solidFill>
                  <a:schemeClr val="accent3"/>
                </a:solidFill>
              </a:rPr>
              <a:t>vždy</a:t>
            </a:r>
            <a:r>
              <a:rPr lang="en-GB" altLang="cs-CZ" sz="2800" b="1" dirty="0">
                <a:solidFill>
                  <a:schemeClr val="accent3"/>
                </a:solidFill>
              </a:rPr>
              <a:t> se </a:t>
            </a:r>
            <a:r>
              <a:rPr lang="en-GB" altLang="cs-CZ" sz="2800" b="1" dirty="0" err="1" smtClean="0">
                <a:solidFill>
                  <a:schemeClr val="accent3"/>
                </a:solidFill>
              </a:rPr>
              <a:t>zapisuje</a:t>
            </a:r>
            <a:endParaRPr lang="cs-CZ" altLang="cs-CZ" sz="2800" b="1" dirty="0" smtClean="0">
              <a:solidFill>
                <a:schemeClr val="accent3"/>
              </a:solidFill>
            </a:endParaRPr>
          </a:p>
          <a:p>
            <a:pPr>
              <a:lnSpc>
                <a:spcPct val="93000"/>
              </a:lnSpc>
              <a:spcBef>
                <a:spcPts val="1000"/>
              </a:spcBef>
              <a:buClr>
                <a:srgbClr val="0033CC"/>
              </a:buClr>
              <a:buSzPct val="100000"/>
              <a:buFont typeface="StarSymbol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en-GB" altLang="cs-CZ" sz="2800" b="1" dirty="0">
              <a:solidFill>
                <a:schemeClr val="accent3"/>
              </a:solidFill>
            </a:endParaRPr>
          </a:p>
          <a:p>
            <a:pPr>
              <a:lnSpc>
                <a:spcPct val="93000"/>
              </a:lnSpc>
              <a:spcBef>
                <a:spcPts val="1000"/>
              </a:spcBef>
              <a:buClr>
                <a:srgbClr val="0033CC"/>
              </a:buClr>
              <a:buSzPct val="100000"/>
              <a:buFont typeface="StarSymbol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GB" altLang="cs-CZ" sz="2800" b="1" dirty="0" err="1">
                <a:solidFill>
                  <a:schemeClr val="accent3"/>
                </a:solidFill>
              </a:rPr>
              <a:t>zapisuje</a:t>
            </a:r>
            <a:r>
              <a:rPr lang="en-GB" altLang="cs-CZ" sz="2800" b="1" dirty="0">
                <a:solidFill>
                  <a:schemeClr val="accent3"/>
                </a:solidFill>
              </a:rPr>
              <a:t> se </a:t>
            </a:r>
            <a:r>
              <a:rPr lang="en-GB" altLang="cs-CZ" sz="2800" b="1" dirty="0" err="1">
                <a:solidFill>
                  <a:schemeClr val="accent3"/>
                </a:solidFill>
              </a:rPr>
              <a:t>jen</a:t>
            </a:r>
            <a:r>
              <a:rPr lang="en-GB" altLang="cs-CZ" sz="2800" b="1" dirty="0">
                <a:solidFill>
                  <a:schemeClr val="accent3"/>
                </a:solidFill>
              </a:rPr>
              <a:t> </a:t>
            </a:r>
            <a:r>
              <a:rPr lang="en-GB" altLang="cs-CZ" sz="2800" b="1" dirty="0" err="1">
                <a:solidFill>
                  <a:schemeClr val="accent3"/>
                </a:solidFill>
              </a:rPr>
              <a:t>při</a:t>
            </a:r>
            <a:r>
              <a:rPr lang="en-GB" altLang="cs-CZ" sz="2800" b="1" dirty="0">
                <a:solidFill>
                  <a:schemeClr val="accent3"/>
                </a:solidFill>
              </a:rPr>
              <a:t> </a:t>
            </a:r>
            <a:r>
              <a:rPr lang="en-GB" altLang="cs-CZ" sz="2800" b="1" dirty="0" err="1">
                <a:solidFill>
                  <a:schemeClr val="accent3"/>
                </a:solidFill>
              </a:rPr>
              <a:t>vjezdové</a:t>
            </a:r>
            <a:r>
              <a:rPr lang="en-GB" altLang="cs-CZ" sz="2800" b="1" dirty="0">
                <a:solidFill>
                  <a:schemeClr val="accent3"/>
                </a:solidFill>
              </a:rPr>
              <a:t> </a:t>
            </a:r>
            <a:r>
              <a:rPr lang="en-GB" altLang="cs-CZ" sz="2800" b="1" dirty="0" err="1">
                <a:solidFill>
                  <a:schemeClr val="accent3"/>
                </a:solidFill>
              </a:rPr>
              <a:t>vlakové</a:t>
            </a:r>
            <a:r>
              <a:rPr lang="en-GB" altLang="cs-CZ" sz="2800" b="1" dirty="0">
                <a:solidFill>
                  <a:schemeClr val="accent3"/>
                </a:solidFill>
              </a:rPr>
              <a:t> </a:t>
            </a:r>
            <a:r>
              <a:rPr lang="en-GB" altLang="cs-CZ" sz="2800" b="1" dirty="0" err="1" smtClean="0">
                <a:solidFill>
                  <a:schemeClr val="accent3"/>
                </a:solidFill>
              </a:rPr>
              <a:t>cestě</a:t>
            </a:r>
            <a:endParaRPr lang="cs-CZ" altLang="cs-CZ" sz="2800" b="1" dirty="0" smtClean="0">
              <a:solidFill>
                <a:schemeClr val="accent3"/>
              </a:solidFill>
            </a:endParaRPr>
          </a:p>
          <a:p>
            <a:pPr>
              <a:lnSpc>
                <a:spcPct val="93000"/>
              </a:lnSpc>
              <a:spcBef>
                <a:spcPts val="1000"/>
              </a:spcBef>
              <a:buClr>
                <a:srgbClr val="0033CC"/>
              </a:buClr>
              <a:buSzPct val="100000"/>
              <a:buFont typeface="StarSymbol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en-GB" altLang="cs-CZ" sz="2800" b="1" dirty="0">
              <a:solidFill>
                <a:schemeClr val="accent3"/>
              </a:solidFill>
            </a:endParaRPr>
          </a:p>
          <a:p>
            <a:pPr>
              <a:lnSpc>
                <a:spcPct val="93000"/>
              </a:lnSpc>
              <a:spcBef>
                <a:spcPts val="1000"/>
              </a:spcBef>
              <a:buClr>
                <a:srgbClr val="0033CC"/>
              </a:buClr>
              <a:buSzPct val="100000"/>
              <a:buFont typeface="StarSymbol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GB" altLang="cs-CZ" sz="2800" b="1" dirty="0" err="1">
                <a:solidFill>
                  <a:schemeClr val="accent3"/>
                </a:solidFill>
              </a:rPr>
              <a:t>zapisuje</a:t>
            </a:r>
            <a:r>
              <a:rPr lang="en-GB" altLang="cs-CZ" sz="2800" b="1" dirty="0">
                <a:solidFill>
                  <a:schemeClr val="accent3"/>
                </a:solidFill>
              </a:rPr>
              <a:t> se </a:t>
            </a:r>
            <a:r>
              <a:rPr lang="en-GB" altLang="cs-CZ" sz="2800" b="1" dirty="0" err="1">
                <a:solidFill>
                  <a:schemeClr val="accent3"/>
                </a:solidFill>
              </a:rPr>
              <a:t>jen</a:t>
            </a:r>
            <a:r>
              <a:rPr lang="en-GB" altLang="cs-CZ" sz="2800" b="1" dirty="0">
                <a:solidFill>
                  <a:schemeClr val="accent3"/>
                </a:solidFill>
              </a:rPr>
              <a:t> </a:t>
            </a:r>
            <a:r>
              <a:rPr lang="en-GB" altLang="cs-CZ" sz="2800" b="1" dirty="0" err="1">
                <a:solidFill>
                  <a:schemeClr val="accent3"/>
                </a:solidFill>
              </a:rPr>
              <a:t>při</a:t>
            </a:r>
            <a:r>
              <a:rPr lang="en-GB" altLang="cs-CZ" sz="2800" b="1" dirty="0">
                <a:solidFill>
                  <a:schemeClr val="accent3"/>
                </a:solidFill>
              </a:rPr>
              <a:t> </a:t>
            </a:r>
            <a:r>
              <a:rPr lang="en-GB" altLang="cs-CZ" sz="2800" b="1" dirty="0" err="1">
                <a:solidFill>
                  <a:schemeClr val="accent3"/>
                </a:solidFill>
              </a:rPr>
              <a:t>průjezdu</a:t>
            </a:r>
            <a:r>
              <a:rPr lang="en-GB" altLang="cs-CZ" sz="2800" b="1" dirty="0">
                <a:solidFill>
                  <a:schemeClr val="accent3"/>
                </a:solidFill>
              </a:rPr>
              <a:t> </a:t>
            </a:r>
            <a:r>
              <a:rPr lang="en-GB" altLang="cs-CZ" sz="2800" b="1" dirty="0" err="1">
                <a:solidFill>
                  <a:schemeClr val="accent3"/>
                </a:solidFill>
              </a:rPr>
              <a:t>vlaku</a:t>
            </a:r>
            <a:endParaRPr lang="en-GB" altLang="cs-CZ" sz="2800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0668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1000"/>
                                        <p:tgtEl>
                                          <p:spTgt spid="675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1000"/>
                                        <p:tgtEl>
                                          <p:spTgt spid="675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1000"/>
                                        <p:tgtEl>
                                          <p:spTgt spid="675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  <a:defRPr/>
            </a:pPr>
            <a:r>
              <a:rPr lang="cs-CZ" altLang="cs-CZ" sz="4400" dirty="0" smtClean="0">
                <a:solidFill>
                  <a:schemeClr val="tx2"/>
                </a:solidFill>
                <a:latin typeface="+mn-lt"/>
              </a:rPr>
              <a:t>…..</a:t>
            </a:r>
            <a:r>
              <a:rPr lang="cs-CZ" altLang="cs-CZ" sz="4400" dirty="0" smtClean="0">
                <a:solidFill>
                  <a:schemeClr val="tx2"/>
                </a:solidFill>
                <a:latin typeface="+mn-lt"/>
              </a:rPr>
              <a:t>a jde se trénovat……</a:t>
            </a:r>
          </a:p>
          <a:p>
            <a:pPr eaLnBrk="1" hangingPunct="1">
              <a:defRPr/>
            </a:pPr>
            <a:endParaRPr lang="cs-CZ" altLang="cs-CZ" sz="4400" dirty="0" smtClean="0"/>
          </a:p>
          <a:p>
            <a:pPr>
              <a:buNone/>
            </a:pPr>
            <a:endParaRPr lang="cs-CZ" sz="28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>
          <a:xfrm>
            <a:off x="251520" y="6328618"/>
            <a:ext cx="5606364" cy="360363"/>
          </a:xfrm>
        </p:spPr>
        <p:txBody>
          <a:bodyPr/>
          <a:lstStyle/>
          <a:p>
            <a:pPr eaLnBrk="1" hangingPunct="1"/>
            <a:endParaRPr lang="cs-CZ" dirty="0" smtClean="0">
              <a:latin typeface="Arial" charset="0"/>
              <a:cs typeface="Arial" charset="0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4"/>
          </p:nvPr>
        </p:nvSpPr>
        <p:spPr>
          <a:xfrm>
            <a:off x="2071670" y="692473"/>
            <a:ext cx="6676794" cy="504279"/>
          </a:xfrm>
        </p:spPr>
        <p:txBody>
          <a:bodyPr/>
          <a:lstStyle/>
          <a:p>
            <a:pPr algn="ctr"/>
            <a:r>
              <a:rPr lang="cs-CZ" altLang="cs-CZ" dirty="0" smtClean="0"/>
              <a:t/>
            </a:r>
            <a:br>
              <a:rPr lang="cs-CZ" altLang="cs-CZ" dirty="0" smtClean="0"/>
            </a:b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6ACA1DB8-D73E-4115-AD21-8C75BC5BFE96}" type="slidenum">
              <a:rPr lang="cs-CZ" smtClean="0"/>
              <a:pPr>
                <a:defRPr/>
              </a:pPr>
              <a:t>92</a:t>
            </a:fld>
            <a:endParaRPr lang="cs-CZ" dirty="0"/>
          </a:p>
        </p:txBody>
      </p:sp>
      <p:pic>
        <p:nvPicPr>
          <p:cNvPr id="6" name="Picture 7" descr="untitl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2428868"/>
            <a:ext cx="4718050" cy="367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664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Příprava vlakové cesty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252000" lvl="1" indent="0">
              <a:buNone/>
            </a:pPr>
            <a:r>
              <a:rPr lang="cs-CZ" dirty="0" smtClean="0"/>
              <a:t>Ing. Lenka Mulačová</a:t>
            </a:r>
            <a:endParaRPr lang="cs-CZ" dirty="0"/>
          </a:p>
          <a:p>
            <a:pPr marL="504000" lvl="2" indent="0">
              <a:buNone/>
            </a:pPr>
            <a:r>
              <a:rPr lang="cs-CZ" dirty="0" smtClean="0"/>
              <a:t>GŘ – Odbor řízení provozu)</a:t>
            </a:r>
            <a:endParaRPr lang="cs-CZ" dirty="0"/>
          </a:p>
          <a:p>
            <a:pPr marL="504000" lvl="2" indent="0">
              <a:buNone/>
            </a:pPr>
            <a:endParaRPr lang="cs-CZ" dirty="0"/>
          </a:p>
          <a:p>
            <a:pPr marL="504000" lvl="2" indent="0">
              <a:buNone/>
            </a:pPr>
            <a:r>
              <a:rPr lang="cs-CZ" dirty="0" smtClean="0"/>
              <a:t>Mulacova@szdc.cz</a:t>
            </a:r>
            <a:endParaRPr lang="cs-C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www.szdc.cz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Děkuji za pozornost</a:t>
            </a:r>
            <a:endParaRPr lang="cs-CZ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© Správa </a:t>
            </a:r>
            <a:r>
              <a:rPr lang="cs-CZ" dirty="0" smtClean="0"/>
              <a:t>železnic, </a:t>
            </a:r>
            <a:r>
              <a:rPr lang="cs-CZ" dirty="0"/>
              <a:t>státní organizace </a:t>
            </a:r>
          </a:p>
          <a:p>
            <a:pPr marL="0" indent="0">
              <a:buNone/>
            </a:pPr>
            <a:r>
              <a:rPr lang="cs-CZ" dirty="0"/>
              <a:t>Dlážděná 1003/7, 110 00 Praha 1 </a:t>
            </a:r>
          </a:p>
        </p:txBody>
      </p:sp>
    </p:spTree>
    <p:extLst>
      <p:ext uri="{BB962C8B-B14F-4D97-AF65-F5344CB8AC3E}">
        <p14:creationId xmlns:p14="http://schemas.microsoft.com/office/powerpoint/2010/main" val="340455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SZDC">
      <a:dk1>
        <a:srgbClr val="002B59"/>
      </a:dk1>
      <a:lt1>
        <a:srgbClr val="FFFFFF"/>
      </a:lt1>
      <a:dk2>
        <a:srgbClr val="FF5200"/>
      </a:dk2>
      <a:lt2>
        <a:srgbClr val="FFFFFF"/>
      </a:lt2>
      <a:accent1>
        <a:srgbClr val="002B59"/>
      </a:accent1>
      <a:accent2>
        <a:srgbClr val="FF5200"/>
      </a:accent2>
      <a:accent3>
        <a:srgbClr val="00A1E0"/>
      </a:accent3>
      <a:accent4>
        <a:srgbClr val="737373"/>
      </a:accent4>
      <a:accent5>
        <a:srgbClr val="82BC00"/>
      </a:accent5>
      <a:accent6>
        <a:srgbClr val="34A49A"/>
      </a:accent6>
      <a:hlink>
        <a:srgbClr val="002B59"/>
      </a:hlink>
      <a:folHlink>
        <a:srgbClr val="737373"/>
      </a:folHlink>
    </a:clrScheme>
    <a:fontScheme name="SZDC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Mod val="20000"/>
            <a:lumOff val="80000"/>
          </a:schemeClr>
        </a:solidFill>
        <a:ln w="12700">
          <a:solidFill>
            <a:schemeClr val="accent3"/>
          </a:solidFill>
        </a:ln>
      </a:spPr>
      <a:bodyPr lIns="72000" tIns="54000" rIns="72000" bIns="72000" rtlCol="0" anchor="t" anchorCtr="0"/>
      <a:lstStyle>
        <a:defPPr algn="l">
          <a:defRPr sz="15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3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12700">
          <a:noFill/>
        </a:ln>
      </a:spPr>
      <a:bodyPr wrap="square" lIns="0" tIns="0" rIns="0" bIns="0" rtlCol="0">
        <a:spAutoFit/>
      </a:bodyPr>
      <a:lstStyle>
        <a:defPPr>
          <a:defRPr sz="15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_Source xmlns="http://schemas.microsoft.com/sharepoint/v3/fields" xsi:nil="true"/>
    <URL xmlns="http://schemas.microsoft.com/sharepoint/v3">
      <Url xsi:nil="true"/>
      <Description xsi:nil="true"/>
    </URL>
    <_Coverage xmlns="http://schemas.microsoft.com/sharepoint/v3/fields" xsi:nil="true"/>
    <_RightsManagement xmlns="http://schemas.microsoft.com/sharepoint/v3/fields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68DDC52BD08C74A84BD722897D47355" ma:contentTypeVersion="7" ma:contentTypeDescription="Vytvořit nový dokument" ma:contentTypeScope="" ma:versionID="0091792794118dfa8380e63db8c156dc">
  <xsd:schema xmlns:xsd="http://www.w3.org/2001/XMLSchema" xmlns:p="http://schemas.microsoft.com/office/2006/metadata/properties" xmlns:ns1="http://schemas.microsoft.com/sharepoint/v3" xmlns:ns2="http://schemas.microsoft.com/sharepoint/v3/fields" targetNamespace="http://schemas.microsoft.com/office/2006/metadata/properties" ma:root="true" ma:fieldsID="e50c54431dbdc2c5f53f82dc5678a903" ns1:_="" ns2:_="">
    <xsd:import namespace="http://schemas.microsoft.com/sharepoint/v3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1:URL" minOccurs="0"/>
                <xsd:element ref="ns2:_Source" minOccurs="0"/>
                <xsd:element ref="ns2:_RightsManagement" minOccurs="0"/>
                <xsd:element ref="ns2:_Coverag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URL" ma:index="8" nillable="true" ma:displayName="Adresa URL" ma:internalName="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dms="http://schemas.microsoft.com/office/2006/documentManagement/types" targetNamespace="http://schemas.microsoft.com/sharepoint/v3/fields" elementFormDefault="qualified">
    <xsd:import namespace="http://schemas.microsoft.com/office/2006/documentManagement/types"/>
    <xsd:element name="_Source" ma:index="9" nillable="true" ma:displayName="Zdroj" ma:description="Odkazy na prostředky, z nichž byl tento prostředek odvozen" ma:internalName="_Source">
      <xsd:simpleType>
        <xsd:restriction base="dms:Note"/>
      </xsd:simpleType>
    </xsd:element>
    <xsd:element name="_RightsManagement" ma:index="10" nillable="true" ma:displayName="Správa práv" ma:description="Informace o právech souvisejících s tímto prostředkem" ma:internalName="_RightsManagement">
      <xsd:simpleType>
        <xsd:restriction base="dms:Note"/>
      </xsd:simpleType>
    </xsd:element>
    <xsd:element name="_Coverage" ma:index="11" nillable="true" ma:displayName="Pokrytí" ma:description="Rozsah" ma:internalName="_Coverag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 ma:readOnly="true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 ma:index="12" ma:displayName="Kategorie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1AAD1DE-51B7-4A5F-8043-3FCA5BC59FF5}">
  <ds:schemaRefs>
    <ds:schemaRef ds:uri="http://purl.org/dc/dcmitype/"/>
    <ds:schemaRef ds:uri="http://purl.org/dc/terms/"/>
    <ds:schemaRef ds:uri="http://schemas.microsoft.com/office/2006/documentManagement/types"/>
    <ds:schemaRef ds:uri="http://schemas.microsoft.com/sharepoint/v3"/>
    <ds:schemaRef ds:uri="http://schemas.openxmlformats.org/package/2006/metadata/core-properties"/>
    <ds:schemaRef ds:uri="http://schemas.microsoft.com/sharepoint/v3/fields"/>
    <ds:schemaRef ds:uri="http://schemas.microsoft.com/office/2006/metadata/properties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84939EEF-7259-4ECB-84A6-E45B51B644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sharepoint/v3/fields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859EBA81-4619-49EE-8D72-F07849EBE7F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1856</TotalTime>
  <Words>2825</Words>
  <Application>Microsoft Office PowerPoint</Application>
  <PresentationFormat>Předvádění na obrazovce (4:3)</PresentationFormat>
  <Paragraphs>664</Paragraphs>
  <Slides>93</Slides>
  <Notes>16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93</vt:i4>
      </vt:variant>
    </vt:vector>
  </HeadingPairs>
  <TitlesOfParts>
    <vt:vector size="94" baseType="lpstr">
      <vt:lpstr>Office Theme</vt:lpstr>
      <vt:lpstr>Příprava vlakové cesty </vt:lpstr>
      <vt:lpstr>Prezentace aplikace PowerPoint</vt:lpstr>
      <vt:lpstr>Prezentace aplikace PowerPoint</vt:lpstr>
      <vt:lpstr>Prezentace aplikace PowerPoint</vt:lpstr>
      <vt:lpstr>Prezentace aplikace PowerPoint</vt:lpstr>
      <vt:lpstr>Vlaková cesta pro  odjíždějící vlak </vt:lpstr>
      <vt:lpstr>Vlaková cesta pro  odjíždějící vlak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 Odjíždějící vlak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Děkuji za pozornost</vt:lpstr>
    </vt:vector>
  </TitlesOfParts>
  <Company>Správa železnic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Dlouhý název  příslušné prezentace</dc:title>
  <dc:creator>Mulačová Lenka, Ing.</dc:creator>
  <cp:lastModifiedBy>Mulačová Lenka, Ing.</cp:lastModifiedBy>
  <cp:revision>34</cp:revision>
  <dcterms:created xsi:type="dcterms:W3CDTF">2018-05-24T14:44:43Z</dcterms:created>
  <dcterms:modified xsi:type="dcterms:W3CDTF">2020-01-23T11:13:26Z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0x010100D68DDC52BD08C74A84BD722897D47355</vt:lpwstr>
  </property>
</Properties>
</file>