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9"/>
  </p:notesMasterIdLst>
  <p:sldIdLst>
    <p:sldId id="319" r:id="rId5"/>
    <p:sldId id="499" r:id="rId6"/>
    <p:sldId id="500" r:id="rId7"/>
    <p:sldId id="501" r:id="rId8"/>
    <p:sldId id="502" r:id="rId9"/>
    <p:sldId id="503" r:id="rId10"/>
    <p:sldId id="504" r:id="rId11"/>
    <p:sldId id="505" r:id="rId12"/>
    <p:sldId id="506" r:id="rId13"/>
    <p:sldId id="507" r:id="rId14"/>
    <p:sldId id="508" r:id="rId15"/>
    <p:sldId id="509" r:id="rId16"/>
    <p:sldId id="510" r:id="rId17"/>
    <p:sldId id="336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273">
          <p15:clr>
            <a:srgbClr val="A4A3A4"/>
          </p15:clr>
        </p15:guide>
        <p15:guide id="3" orient="horz" pos="4125">
          <p15:clr>
            <a:srgbClr val="A4A3A4"/>
          </p15:clr>
        </p15:guide>
        <p15:guide id="5" orient="horz" pos="3822">
          <p15:clr>
            <a:srgbClr val="A4A3A4"/>
          </p15:clr>
        </p15:guide>
        <p15:guide id="6" orient="horz" pos="951">
          <p15:clr>
            <a:srgbClr val="A4A3A4"/>
          </p15:clr>
        </p15:guide>
        <p15:guide id="7" pos="2880">
          <p15:clr>
            <a:srgbClr val="A4A3A4"/>
          </p15:clr>
        </p15:guide>
        <p15:guide id="8" pos="313">
          <p15:clr>
            <a:srgbClr val="A4A3A4"/>
          </p15:clr>
        </p15:guide>
        <p15:guide id="9" pos="5451">
          <p15:clr>
            <a:srgbClr val="A4A3A4"/>
          </p15:clr>
        </p15:guide>
        <p15:guide id="10" pos="2049">
          <p15:clr>
            <a:srgbClr val="A4A3A4"/>
          </p15:clr>
        </p15:guide>
        <p15:guide id="11" pos="3711">
          <p15:clr>
            <a:srgbClr val="A4A3A4"/>
          </p15:clr>
        </p15:guide>
        <p15:guide id="12" pos="3864">
          <p15:clr>
            <a:srgbClr val="A4A3A4"/>
          </p15:clr>
        </p15:guide>
        <p15:guide id="13" pos="2801">
          <p15:clr>
            <a:srgbClr val="A4A3A4"/>
          </p15:clr>
        </p15:guide>
        <p15:guide id="14" pos="2959">
          <p15:clr>
            <a:srgbClr val="A4A3A4"/>
          </p15:clr>
        </p15:guide>
        <p15:guide id="15" pos="1896">
          <p15:clr>
            <a:srgbClr val="A4A3A4"/>
          </p15:clr>
        </p15:guide>
        <p15:guide id="16" orient="horz" pos="34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182C228D-DB82-498E-97C7-A9C4409E5F8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82C228D-DB82-498E-97C7-A9C4409E5F8C}" styleName="SZDC Tab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7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7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381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solidFill>
            <a:schemeClr val="accent3">
              <a:alpha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204"/>
      </p:cViewPr>
      <p:guideLst>
        <p:guide orient="horz" pos="2160"/>
        <p:guide orient="horz" pos="273"/>
        <p:guide orient="horz" pos="4125"/>
        <p:guide orient="horz" pos="3822"/>
        <p:guide orient="horz" pos="951"/>
        <p:guide orient="horz" pos="3444"/>
        <p:guide pos="2880"/>
        <p:guide pos="313"/>
        <p:guide pos="5451"/>
        <p:guide pos="2049"/>
        <p:guide pos="3711"/>
        <p:guide pos="3864"/>
        <p:guide pos="2801"/>
        <p:guide pos="2959"/>
        <p:guide pos="18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26000" cy="126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8D279-CB39-4E49-B4C4-534702CDECCA}" type="datetimeFigureOut">
              <a:rPr lang="cs-CZ" smtClean="0"/>
              <a:pPr/>
              <a:t>25.1.2020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E2BAC-C39F-4556-A179-5451CF6BF04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25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96887" y="4059080"/>
            <a:ext cx="8156575" cy="1134144"/>
          </a:xfrm>
        </p:spPr>
        <p:txBody>
          <a:bodyPr anchor="b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7" y="3429000"/>
            <a:ext cx="8156575" cy="378048"/>
          </a:xfrm>
        </p:spPr>
        <p:txBody>
          <a:bodyPr anchor="b" anchorCtr="0"/>
          <a:lstStyle>
            <a:lvl1pPr marL="252000" indent="-252000" algn="l">
              <a:buClrTx/>
              <a:buFont typeface="Verdana" pitchFamily="34" charset="0"/>
              <a:buChar char="—"/>
              <a:defRPr sz="1500" b="1">
                <a:solidFill>
                  <a:schemeClr val="accent3"/>
                </a:solidFill>
              </a:defRPr>
            </a:lvl1pPr>
            <a:lvl2pPr marL="504000" indent="-252000" algn="l">
              <a:buClrTx/>
              <a:buFont typeface="Verdana" pitchFamily="34" charset="0"/>
              <a:buChar char="—"/>
              <a:defRPr sz="1500">
                <a:solidFill>
                  <a:schemeClr val="accent3"/>
                </a:solidFill>
              </a:defRPr>
            </a:lvl2pPr>
            <a:lvl3pPr marL="756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3pPr>
            <a:lvl4pPr marL="972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4pPr>
            <a:lvl5pPr marL="1188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5pPr>
            <a:lvl6pPr marL="1404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6pPr>
            <a:lvl7pPr marL="1620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7pPr>
            <a:lvl8pPr marL="1836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8pPr>
            <a:lvl9pPr marL="2052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6327368"/>
            <a:ext cx="8156575" cy="221070"/>
          </a:xfrm>
        </p:spPr>
        <p:txBody>
          <a:bodyPr anchor="b" anchorCtr="0"/>
          <a:lstStyle>
            <a:lvl1pPr marL="216000" indent="-216000">
              <a:buClrTx/>
              <a:defRPr sz="1100" b="1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96888" y="5571272"/>
            <a:ext cx="8156575" cy="496152"/>
          </a:xfrm>
        </p:spPr>
        <p:txBody>
          <a:bodyPr anchor="t" anchorCtr="0"/>
          <a:lstStyle>
            <a:lvl1pPr marL="252000" indent="-252000">
              <a:buClrTx/>
              <a:defRPr sz="1500" b="0">
                <a:solidFill>
                  <a:schemeClr val="tx1"/>
                </a:solidFill>
              </a:defRPr>
            </a:lvl1pPr>
            <a:lvl2pPr marL="468000" indent="-216000">
              <a:buClrTx/>
              <a:defRPr sz="1100" b="0">
                <a:solidFill>
                  <a:schemeClr val="tx1"/>
                </a:solidFill>
              </a:defRPr>
            </a:lvl2pPr>
            <a:lvl3pPr marL="684000" indent="-216000">
              <a:buClrTx/>
              <a:defRPr sz="1100" b="0">
                <a:solidFill>
                  <a:schemeClr val="tx1"/>
                </a:solidFill>
              </a:defRPr>
            </a:lvl3pPr>
            <a:lvl4pPr marL="936000" indent="-216000">
              <a:buClrTx/>
              <a:defRPr sz="1100" b="0">
                <a:solidFill>
                  <a:schemeClr val="tx1"/>
                </a:solidFill>
              </a:defRPr>
            </a:lvl4pPr>
            <a:lvl5pPr marL="1188000" indent="-216000">
              <a:buClrTx/>
              <a:defRPr sz="1100" b="0">
                <a:solidFill>
                  <a:schemeClr val="tx1"/>
                </a:solidFill>
              </a:defRPr>
            </a:lvl5pPr>
            <a:lvl6pPr marL="1404000" indent="-216000">
              <a:buClrTx/>
              <a:defRPr sz="1100" b="0">
                <a:solidFill>
                  <a:schemeClr val="tx1"/>
                </a:solidFill>
              </a:defRPr>
            </a:lvl6pPr>
            <a:lvl7pPr marL="1620000" indent="-216000">
              <a:buClrTx/>
              <a:defRPr sz="1100" b="0">
                <a:solidFill>
                  <a:schemeClr val="tx1"/>
                </a:solidFill>
              </a:defRPr>
            </a:lvl7pPr>
            <a:lvl8pPr marL="1836000" indent="-216000">
              <a:buClrTx/>
              <a:defRPr sz="1100" b="0">
                <a:solidFill>
                  <a:schemeClr val="tx1"/>
                </a:solidFill>
              </a:defRPr>
            </a:lvl8pPr>
            <a:lvl9pPr marL="2052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D484C998-8052-416B-AE91-0AB37A28D1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0" y="432000"/>
            <a:ext cx="1713673" cy="63568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- Print (Eco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7936" y="1509712"/>
            <a:ext cx="4585526" cy="1919288"/>
          </a:xfrm>
        </p:spPr>
        <p:txBody>
          <a:bodyPr anchor="t" anchorCtr="0"/>
          <a:lstStyle>
            <a:lvl1pPr marL="252000" indent="-252000" algn="r">
              <a:buClrTx/>
              <a:buFont typeface="Verdana" pitchFamily="34" charset="0"/>
              <a:buChar char="—"/>
              <a:defRPr sz="1500" b="1">
                <a:solidFill>
                  <a:schemeClr val="bg1"/>
                </a:solidFill>
              </a:defRPr>
            </a:lvl1pPr>
            <a:lvl2pPr marL="504000" indent="-252000" algn="r">
              <a:buClrTx/>
              <a:buFont typeface="Verdana" pitchFamily="34" charset="0"/>
              <a:buChar char="—"/>
              <a:defRPr sz="1500" b="0">
                <a:solidFill>
                  <a:schemeClr val="bg1"/>
                </a:solidFill>
              </a:defRPr>
            </a:lvl2pPr>
            <a:lvl3pPr marL="756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3pPr>
            <a:lvl4pPr marL="972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4pPr>
            <a:lvl5pPr marL="1188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5pPr>
            <a:lvl6pPr marL="1404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6pPr>
            <a:lvl7pPr marL="1620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7pPr>
            <a:lvl8pPr marL="1836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8pPr>
            <a:lvl9pPr marL="2052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6327368"/>
            <a:ext cx="8156575" cy="221070"/>
          </a:xfrm>
        </p:spPr>
        <p:txBody>
          <a:bodyPr anchor="b" anchorCtr="0"/>
          <a:lstStyle>
            <a:lvl1pPr marL="216000" indent="-216000">
              <a:buClrTx/>
              <a:defRPr sz="1100" b="1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067936" y="357188"/>
            <a:ext cx="4585527" cy="803524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493712" y="5570625"/>
            <a:ext cx="8156575" cy="496800"/>
          </a:xfrm>
        </p:spPr>
        <p:txBody>
          <a:bodyPr anchor="t" anchorCtr="0"/>
          <a:lstStyle>
            <a:lvl1pPr marL="216000" indent="-216000">
              <a:buClrTx/>
              <a:defRPr sz="1100" b="0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xmlns="" id="{F4891A1E-0827-4DD5-99F4-29F0EDDEA2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800" y="432000"/>
            <a:ext cx="1713673" cy="63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5007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0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4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4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8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3960812" cy="3603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baseline="0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9"/>
          <p:cNvSpPr>
            <a:spLocks noGrp="1"/>
          </p:cNvSpPr>
          <p:nvPr>
            <p:ph type="body" sz="quarter" idx="14"/>
          </p:nvPr>
        </p:nvSpPr>
        <p:spPr>
          <a:xfrm>
            <a:off x="2411760" y="692473"/>
            <a:ext cx="6336704" cy="50427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800" b="0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5"/>
          </p:nvPr>
        </p:nvSpPr>
        <p:spPr>
          <a:xfrm>
            <a:off x="6686550" y="630872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ACA1DB8-D73E-4115-AD21-8C75BC5BFE9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48223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rint (Eco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96887" y="4059080"/>
            <a:ext cx="8156575" cy="1134144"/>
          </a:xfrm>
        </p:spPr>
        <p:txBody>
          <a:bodyPr anchor="b" anchorCtr="0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7" y="3429000"/>
            <a:ext cx="8156575" cy="378048"/>
          </a:xfrm>
        </p:spPr>
        <p:txBody>
          <a:bodyPr anchor="b" anchorCtr="0"/>
          <a:lstStyle>
            <a:lvl1pPr marL="252000" indent="-252000" algn="l">
              <a:buClrTx/>
              <a:buFont typeface="Verdana" pitchFamily="34" charset="0"/>
              <a:buChar char="—"/>
              <a:defRPr sz="1500" b="1">
                <a:solidFill>
                  <a:schemeClr val="accent3"/>
                </a:solidFill>
              </a:defRPr>
            </a:lvl1pPr>
            <a:lvl2pPr marL="504000" indent="-252000" algn="l">
              <a:buClrTx/>
              <a:buFont typeface="Verdana" pitchFamily="34" charset="0"/>
              <a:buChar char="—"/>
              <a:defRPr sz="1500">
                <a:solidFill>
                  <a:schemeClr val="accent3"/>
                </a:solidFill>
              </a:defRPr>
            </a:lvl2pPr>
            <a:lvl3pPr marL="756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3pPr>
            <a:lvl4pPr marL="972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4pPr>
            <a:lvl5pPr marL="1188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5pPr>
            <a:lvl6pPr marL="1404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6pPr>
            <a:lvl7pPr marL="1620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7pPr>
            <a:lvl8pPr marL="1836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8pPr>
            <a:lvl9pPr marL="2052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6327368"/>
            <a:ext cx="8156575" cy="221070"/>
          </a:xfrm>
        </p:spPr>
        <p:txBody>
          <a:bodyPr anchor="b" anchorCtr="0"/>
          <a:lstStyle>
            <a:lvl1pPr marL="216000" indent="-216000">
              <a:buClrTx/>
              <a:defRPr sz="1100" b="1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96888" y="5571272"/>
            <a:ext cx="8156575" cy="496152"/>
          </a:xfrm>
        </p:spPr>
        <p:txBody>
          <a:bodyPr anchor="t" anchorCtr="0"/>
          <a:lstStyle>
            <a:lvl1pPr marL="252000" indent="-252000">
              <a:buClrTx/>
              <a:defRPr sz="1500" b="0">
                <a:solidFill>
                  <a:schemeClr val="tx1"/>
                </a:solidFill>
              </a:defRPr>
            </a:lvl1pPr>
            <a:lvl2pPr marL="468000" indent="-216000">
              <a:buClrTx/>
              <a:defRPr sz="1100" b="0">
                <a:solidFill>
                  <a:schemeClr val="tx1"/>
                </a:solidFill>
              </a:defRPr>
            </a:lvl2pPr>
            <a:lvl3pPr marL="684000" indent="-216000">
              <a:buClrTx/>
              <a:defRPr sz="1100" b="0">
                <a:solidFill>
                  <a:schemeClr val="tx1"/>
                </a:solidFill>
              </a:defRPr>
            </a:lvl3pPr>
            <a:lvl4pPr marL="936000" indent="-216000">
              <a:buClrTx/>
              <a:defRPr sz="1100" b="0">
                <a:solidFill>
                  <a:schemeClr val="tx1"/>
                </a:solidFill>
              </a:defRPr>
            </a:lvl4pPr>
            <a:lvl5pPr marL="1188000" indent="-216000">
              <a:buClrTx/>
              <a:defRPr sz="1100" b="0">
                <a:solidFill>
                  <a:schemeClr val="tx1"/>
                </a:solidFill>
              </a:defRPr>
            </a:lvl5pPr>
            <a:lvl6pPr marL="1404000" indent="-216000">
              <a:buClrTx/>
              <a:defRPr sz="1100" b="0">
                <a:solidFill>
                  <a:schemeClr val="tx1"/>
                </a:solidFill>
              </a:defRPr>
            </a:lvl6pPr>
            <a:lvl7pPr marL="1620000" indent="-216000">
              <a:buClrTx/>
              <a:defRPr sz="1100" b="0">
                <a:solidFill>
                  <a:schemeClr val="tx1"/>
                </a:solidFill>
              </a:defRPr>
            </a:lvl7pPr>
            <a:lvl8pPr marL="1836000" indent="-216000">
              <a:buClrTx/>
              <a:defRPr sz="1100" b="0">
                <a:solidFill>
                  <a:schemeClr val="tx1"/>
                </a:solidFill>
              </a:defRPr>
            </a:lvl8pPr>
            <a:lvl9pPr marL="2052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B9573AE-0377-40D9-BDA9-DF8523212B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800" y="432000"/>
            <a:ext cx="1713673" cy="63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47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88" y="1509713"/>
            <a:ext cx="8156575" cy="406155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5697288"/>
            <a:ext cx="8156575" cy="370137"/>
          </a:xfrm>
        </p:spPr>
        <p:txBody>
          <a:bodyPr anchor="b" anchorCtr="0"/>
          <a:lstStyle>
            <a:lvl1pPr marL="216000" indent="-216000">
              <a:buClrTx/>
              <a:defRPr sz="1100"/>
            </a:lvl1pPr>
            <a:lvl2pPr marL="432000" indent="-216000">
              <a:buClrTx/>
              <a:defRPr sz="1100"/>
            </a:lvl2pPr>
            <a:lvl3pPr marL="648000" indent="-216000">
              <a:buClrTx/>
              <a:defRPr sz="1100"/>
            </a:lvl3pPr>
            <a:lvl4pPr marL="900000" indent="-216000">
              <a:buClrTx/>
              <a:defRPr sz="1100"/>
            </a:lvl4pPr>
            <a:lvl5pPr marL="1152000" indent="-216000">
              <a:buClrTx/>
              <a:defRPr sz="1100"/>
            </a:lvl5pPr>
            <a:lvl6pPr marL="1368000" indent="-216000">
              <a:buClrTx/>
              <a:defRPr sz="1100"/>
            </a:lvl6pPr>
            <a:lvl7pPr marL="1584000" indent="-216000">
              <a:buClrTx/>
              <a:defRPr sz="1100"/>
            </a:lvl7pPr>
            <a:lvl8pPr marL="1800000" indent="-216000">
              <a:buClrTx/>
              <a:defRPr sz="1100"/>
            </a:lvl8pPr>
            <a:lvl9pPr marL="2016000" indent="-216000">
              <a:buClrTx/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6888" y="360000"/>
            <a:ext cx="8156575" cy="8007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Dlouhý název příslušné prezentace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88" y="1509713"/>
            <a:ext cx="5394325" cy="406155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5697288"/>
            <a:ext cx="8156575" cy="370137"/>
          </a:xfrm>
        </p:spPr>
        <p:txBody>
          <a:bodyPr anchor="b" anchorCtr="0"/>
          <a:lstStyle>
            <a:lvl1pPr marL="216000" indent="-216000">
              <a:buClrTx/>
              <a:defRPr sz="1100"/>
            </a:lvl1pPr>
            <a:lvl2pPr marL="432000" indent="-216000">
              <a:buClrTx/>
              <a:defRPr sz="1100"/>
            </a:lvl2pPr>
            <a:lvl3pPr marL="648000" indent="-216000">
              <a:buClrTx/>
              <a:defRPr sz="1100"/>
            </a:lvl3pPr>
            <a:lvl4pPr marL="900000" indent="-216000">
              <a:buClrTx/>
              <a:defRPr sz="1100"/>
            </a:lvl4pPr>
            <a:lvl5pPr marL="1152000" indent="-216000">
              <a:buClrTx/>
              <a:defRPr sz="1100"/>
            </a:lvl5pPr>
            <a:lvl6pPr marL="1368000" indent="-216000">
              <a:buClrTx/>
              <a:defRPr sz="1100"/>
            </a:lvl6pPr>
            <a:lvl7pPr marL="1584000" indent="-216000">
              <a:buClrTx/>
              <a:defRPr sz="1100"/>
            </a:lvl7pPr>
            <a:lvl8pPr marL="1800000" indent="-216000">
              <a:buClrTx/>
              <a:defRPr sz="1100"/>
            </a:lvl8pPr>
            <a:lvl9pPr marL="2016000" indent="-216000">
              <a:buClrTx/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6888" y="360000"/>
            <a:ext cx="8156575" cy="8007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134100" y="1509713"/>
            <a:ext cx="2519363" cy="40608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/>
              <a:t>Dlouhý název příslušné prezentace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 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89" y="1509713"/>
            <a:ext cx="3949700" cy="406155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Dlouhý název příslušné prezentace</a:t>
            </a:r>
            <a:endParaRPr lang="cs-CZ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5697288"/>
            <a:ext cx="8156575" cy="370137"/>
          </a:xfrm>
        </p:spPr>
        <p:txBody>
          <a:bodyPr anchor="b" anchorCtr="0"/>
          <a:lstStyle>
            <a:lvl1pPr marL="216000" indent="-216000">
              <a:buClrTx/>
              <a:defRPr sz="1100"/>
            </a:lvl1pPr>
            <a:lvl2pPr marL="432000" indent="-216000">
              <a:buClrTx/>
              <a:defRPr sz="1100"/>
            </a:lvl2pPr>
            <a:lvl3pPr marL="648000" indent="-216000">
              <a:buClrTx/>
              <a:defRPr sz="1100"/>
            </a:lvl3pPr>
            <a:lvl4pPr marL="900000" indent="-216000">
              <a:buClrTx/>
              <a:defRPr sz="1100"/>
            </a:lvl4pPr>
            <a:lvl5pPr marL="1152000" indent="-216000">
              <a:buClrTx/>
              <a:defRPr sz="1100"/>
            </a:lvl5pPr>
            <a:lvl6pPr marL="1368000" indent="-216000">
              <a:buClrTx/>
              <a:defRPr sz="1100"/>
            </a:lvl6pPr>
            <a:lvl7pPr marL="1584000" indent="-216000">
              <a:buClrTx/>
              <a:defRPr sz="1100"/>
            </a:lvl7pPr>
            <a:lvl8pPr marL="1800000" indent="-216000">
              <a:buClrTx/>
              <a:defRPr sz="1100"/>
            </a:lvl8pPr>
            <a:lvl9pPr marL="2016000" indent="-216000">
              <a:buClrTx/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6888" y="360000"/>
            <a:ext cx="8156575" cy="8007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697414" y="1509713"/>
            <a:ext cx="3956050" cy="4060825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88" y="3429000"/>
            <a:ext cx="8156575" cy="21422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Dlouhý název příslušné prezentace</a:t>
            </a:r>
            <a:endParaRPr lang="cs-CZ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5697288"/>
            <a:ext cx="8156575" cy="370137"/>
          </a:xfrm>
        </p:spPr>
        <p:txBody>
          <a:bodyPr anchor="b" anchorCtr="0"/>
          <a:lstStyle>
            <a:lvl1pPr marL="216000" indent="-216000">
              <a:buClrTx/>
              <a:defRPr sz="1100"/>
            </a:lvl1pPr>
            <a:lvl2pPr marL="432000" indent="-216000">
              <a:buClrTx/>
              <a:defRPr sz="1100"/>
            </a:lvl2pPr>
            <a:lvl3pPr marL="648000" indent="-216000">
              <a:buClrTx/>
              <a:defRPr sz="1100"/>
            </a:lvl3pPr>
            <a:lvl4pPr marL="900000" indent="-216000">
              <a:buClrTx/>
              <a:defRPr sz="1100"/>
            </a:lvl4pPr>
            <a:lvl5pPr marL="1152000" indent="-216000">
              <a:buClrTx/>
              <a:defRPr sz="1100"/>
            </a:lvl5pPr>
            <a:lvl6pPr marL="1368000" indent="-216000">
              <a:buClrTx/>
              <a:defRPr sz="1100"/>
            </a:lvl6pPr>
            <a:lvl7pPr marL="1584000" indent="-216000">
              <a:buClrTx/>
              <a:defRPr sz="1100"/>
            </a:lvl7pPr>
            <a:lvl8pPr marL="1800000" indent="-216000">
              <a:buClrTx/>
              <a:defRPr sz="1100"/>
            </a:lvl8pPr>
            <a:lvl9pPr marL="2016000" indent="-216000">
              <a:buClrTx/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6888" y="360000"/>
            <a:ext cx="8156575" cy="8007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134100" y="1509713"/>
            <a:ext cx="2519363" cy="1692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3252788" y="1509713"/>
            <a:ext cx="2638425" cy="1692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96889" y="1509713"/>
            <a:ext cx="2513012" cy="1692000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/ Section Header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-460" y="-2383"/>
            <a:ext cx="9146841" cy="5467351"/>
          </a:xfrm>
          <a:custGeom>
            <a:avLst/>
            <a:gdLst>
              <a:gd name="connsiteX0" fmla="*/ 0 w 9144000"/>
              <a:gd name="connsiteY0" fmla="*/ 1366837 h 5467349"/>
              <a:gd name="connsiteX1" fmla="*/ 1366837 w 9144000"/>
              <a:gd name="connsiteY1" fmla="*/ 1366837 h 5467349"/>
              <a:gd name="connsiteX2" fmla="*/ 1366837 w 9144000"/>
              <a:gd name="connsiteY2" fmla="*/ 0 h 5467349"/>
              <a:gd name="connsiteX3" fmla="*/ 7777163 w 9144000"/>
              <a:gd name="connsiteY3" fmla="*/ 0 h 5467349"/>
              <a:gd name="connsiteX4" fmla="*/ 7777163 w 9144000"/>
              <a:gd name="connsiteY4" fmla="*/ 1366837 h 5467349"/>
              <a:gd name="connsiteX5" fmla="*/ 9144000 w 9144000"/>
              <a:gd name="connsiteY5" fmla="*/ 1366837 h 5467349"/>
              <a:gd name="connsiteX6" fmla="*/ 9144000 w 9144000"/>
              <a:gd name="connsiteY6" fmla="*/ 4100512 h 5467349"/>
              <a:gd name="connsiteX7" fmla="*/ 7777163 w 9144000"/>
              <a:gd name="connsiteY7" fmla="*/ 4100512 h 5467349"/>
              <a:gd name="connsiteX8" fmla="*/ 7777163 w 9144000"/>
              <a:gd name="connsiteY8" fmla="*/ 5467349 h 5467349"/>
              <a:gd name="connsiteX9" fmla="*/ 1366837 w 9144000"/>
              <a:gd name="connsiteY9" fmla="*/ 5467349 h 5467349"/>
              <a:gd name="connsiteX10" fmla="*/ 1366837 w 9144000"/>
              <a:gd name="connsiteY10" fmla="*/ 4100512 h 5467349"/>
              <a:gd name="connsiteX11" fmla="*/ 0 w 9144000"/>
              <a:gd name="connsiteY11" fmla="*/ 4100512 h 5467349"/>
              <a:gd name="connsiteX12" fmla="*/ 0 w 9144000"/>
              <a:gd name="connsiteY12" fmla="*/ 1366837 h 5467349"/>
              <a:gd name="connsiteX0" fmla="*/ 4763 w 9148763"/>
              <a:gd name="connsiteY0" fmla="*/ 1366837 h 5467349"/>
              <a:gd name="connsiteX1" fmla="*/ 0 w 9148763"/>
              <a:gd name="connsiteY1" fmla="*/ 1099 h 5467349"/>
              <a:gd name="connsiteX2" fmla="*/ 1371600 w 9148763"/>
              <a:gd name="connsiteY2" fmla="*/ 0 h 5467349"/>
              <a:gd name="connsiteX3" fmla="*/ 7781926 w 9148763"/>
              <a:gd name="connsiteY3" fmla="*/ 0 h 5467349"/>
              <a:gd name="connsiteX4" fmla="*/ 7781926 w 9148763"/>
              <a:gd name="connsiteY4" fmla="*/ 1366837 h 5467349"/>
              <a:gd name="connsiteX5" fmla="*/ 9148763 w 9148763"/>
              <a:gd name="connsiteY5" fmla="*/ 1366837 h 5467349"/>
              <a:gd name="connsiteX6" fmla="*/ 9148763 w 9148763"/>
              <a:gd name="connsiteY6" fmla="*/ 4100512 h 5467349"/>
              <a:gd name="connsiteX7" fmla="*/ 7781926 w 9148763"/>
              <a:gd name="connsiteY7" fmla="*/ 4100512 h 5467349"/>
              <a:gd name="connsiteX8" fmla="*/ 7781926 w 9148763"/>
              <a:gd name="connsiteY8" fmla="*/ 5467349 h 5467349"/>
              <a:gd name="connsiteX9" fmla="*/ 1371600 w 9148763"/>
              <a:gd name="connsiteY9" fmla="*/ 5467349 h 5467349"/>
              <a:gd name="connsiteX10" fmla="*/ 1371600 w 9148763"/>
              <a:gd name="connsiteY10" fmla="*/ 4100512 h 5467349"/>
              <a:gd name="connsiteX11" fmla="*/ 4763 w 9148763"/>
              <a:gd name="connsiteY11" fmla="*/ 4100512 h 5467349"/>
              <a:gd name="connsiteX12" fmla="*/ 4763 w 9148763"/>
              <a:gd name="connsiteY12" fmla="*/ 1366837 h 5467349"/>
              <a:gd name="connsiteX0" fmla="*/ 33 w 9144033"/>
              <a:gd name="connsiteY0" fmla="*/ 1366837 h 5467349"/>
              <a:gd name="connsiteX1" fmla="*/ 54802 w 9144033"/>
              <a:gd name="connsiteY1" fmla="*/ 39199 h 5467349"/>
              <a:gd name="connsiteX2" fmla="*/ 1366870 w 9144033"/>
              <a:gd name="connsiteY2" fmla="*/ 0 h 5467349"/>
              <a:gd name="connsiteX3" fmla="*/ 7777196 w 9144033"/>
              <a:gd name="connsiteY3" fmla="*/ 0 h 5467349"/>
              <a:gd name="connsiteX4" fmla="*/ 7777196 w 9144033"/>
              <a:gd name="connsiteY4" fmla="*/ 1366837 h 5467349"/>
              <a:gd name="connsiteX5" fmla="*/ 9144033 w 9144033"/>
              <a:gd name="connsiteY5" fmla="*/ 1366837 h 5467349"/>
              <a:gd name="connsiteX6" fmla="*/ 9144033 w 9144033"/>
              <a:gd name="connsiteY6" fmla="*/ 4100512 h 5467349"/>
              <a:gd name="connsiteX7" fmla="*/ 7777196 w 9144033"/>
              <a:gd name="connsiteY7" fmla="*/ 4100512 h 5467349"/>
              <a:gd name="connsiteX8" fmla="*/ 7777196 w 9144033"/>
              <a:gd name="connsiteY8" fmla="*/ 5467349 h 5467349"/>
              <a:gd name="connsiteX9" fmla="*/ 1366870 w 9144033"/>
              <a:gd name="connsiteY9" fmla="*/ 5467349 h 5467349"/>
              <a:gd name="connsiteX10" fmla="*/ 1366870 w 9144033"/>
              <a:gd name="connsiteY10" fmla="*/ 4100512 h 5467349"/>
              <a:gd name="connsiteX11" fmla="*/ 33 w 9144033"/>
              <a:gd name="connsiteY11" fmla="*/ 4100512 h 5467349"/>
              <a:gd name="connsiteX12" fmla="*/ 33 w 9144033"/>
              <a:gd name="connsiteY12" fmla="*/ 1366837 h 5467349"/>
              <a:gd name="connsiteX0" fmla="*/ 458 w 9144458"/>
              <a:gd name="connsiteY0" fmla="*/ 1368119 h 5468631"/>
              <a:gd name="connsiteX1" fmla="*/ 458 w 9144458"/>
              <a:gd name="connsiteY1" fmla="*/ 0 h 5468631"/>
              <a:gd name="connsiteX2" fmla="*/ 1367295 w 9144458"/>
              <a:gd name="connsiteY2" fmla="*/ 1282 h 5468631"/>
              <a:gd name="connsiteX3" fmla="*/ 7777621 w 9144458"/>
              <a:gd name="connsiteY3" fmla="*/ 1282 h 5468631"/>
              <a:gd name="connsiteX4" fmla="*/ 7777621 w 9144458"/>
              <a:gd name="connsiteY4" fmla="*/ 1368119 h 5468631"/>
              <a:gd name="connsiteX5" fmla="*/ 9144458 w 9144458"/>
              <a:gd name="connsiteY5" fmla="*/ 1368119 h 5468631"/>
              <a:gd name="connsiteX6" fmla="*/ 9144458 w 9144458"/>
              <a:gd name="connsiteY6" fmla="*/ 4101794 h 5468631"/>
              <a:gd name="connsiteX7" fmla="*/ 7777621 w 9144458"/>
              <a:gd name="connsiteY7" fmla="*/ 4101794 h 5468631"/>
              <a:gd name="connsiteX8" fmla="*/ 7777621 w 9144458"/>
              <a:gd name="connsiteY8" fmla="*/ 5468631 h 5468631"/>
              <a:gd name="connsiteX9" fmla="*/ 1367295 w 9144458"/>
              <a:gd name="connsiteY9" fmla="*/ 5468631 h 5468631"/>
              <a:gd name="connsiteX10" fmla="*/ 1367295 w 9144458"/>
              <a:gd name="connsiteY10" fmla="*/ 4101794 h 5468631"/>
              <a:gd name="connsiteX11" fmla="*/ 458 w 9144458"/>
              <a:gd name="connsiteY11" fmla="*/ 4101794 h 5468631"/>
              <a:gd name="connsiteX12" fmla="*/ 458 w 9144458"/>
              <a:gd name="connsiteY12" fmla="*/ 1368119 h 5468631"/>
              <a:gd name="connsiteX0" fmla="*/ 458 w 9146840"/>
              <a:gd name="connsiteY0" fmla="*/ 1369219 h 5469731"/>
              <a:gd name="connsiteX1" fmla="*/ 458 w 9146840"/>
              <a:gd name="connsiteY1" fmla="*/ 1100 h 5469731"/>
              <a:gd name="connsiteX2" fmla="*/ 1367295 w 9146840"/>
              <a:gd name="connsiteY2" fmla="*/ 2382 h 5469731"/>
              <a:gd name="connsiteX3" fmla="*/ 7777621 w 9146840"/>
              <a:gd name="connsiteY3" fmla="*/ 2382 h 5469731"/>
              <a:gd name="connsiteX4" fmla="*/ 9146840 w 9146840"/>
              <a:gd name="connsiteY4" fmla="*/ 0 h 5469731"/>
              <a:gd name="connsiteX5" fmla="*/ 9144458 w 9146840"/>
              <a:gd name="connsiteY5" fmla="*/ 1369219 h 5469731"/>
              <a:gd name="connsiteX6" fmla="*/ 9144458 w 9146840"/>
              <a:gd name="connsiteY6" fmla="*/ 4102894 h 5469731"/>
              <a:gd name="connsiteX7" fmla="*/ 7777621 w 9146840"/>
              <a:gd name="connsiteY7" fmla="*/ 4102894 h 5469731"/>
              <a:gd name="connsiteX8" fmla="*/ 7777621 w 9146840"/>
              <a:gd name="connsiteY8" fmla="*/ 5469731 h 5469731"/>
              <a:gd name="connsiteX9" fmla="*/ 1367295 w 9146840"/>
              <a:gd name="connsiteY9" fmla="*/ 5469731 h 5469731"/>
              <a:gd name="connsiteX10" fmla="*/ 1367295 w 9146840"/>
              <a:gd name="connsiteY10" fmla="*/ 4102894 h 5469731"/>
              <a:gd name="connsiteX11" fmla="*/ 458 w 9146840"/>
              <a:gd name="connsiteY11" fmla="*/ 4102894 h 5469731"/>
              <a:gd name="connsiteX12" fmla="*/ 458 w 9146840"/>
              <a:gd name="connsiteY12" fmla="*/ 1369219 h 5469731"/>
              <a:gd name="connsiteX0" fmla="*/ 458 w 9146840"/>
              <a:gd name="connsiteY0" fmla="*/ 1369219 h 5469731"/>
              <a:gd name="connsiteX1" fmla="*/ 458 w 9146840"/>
              <a:gd name="connsiteY1" fmla="*/ 1100 h 5469731"/>
              <a:gd name="connsiteX2" fmla="*/ 1367295 w 9146840"/>
              <a:gd name="connsiteY2" fmla="*/ 2382 h 5469731"/>
              <a:gd name="connsiteX3" fmla="*/ 7777621 w 9146840"/>
              <a:gd name="connsiteY3" fmla="*/ 2382 h 5469731"/>
              <a:gd name="connsiteX4" fmla="*/ 9146840 w 9146840"/>
              <a:gd name="connsiteY4" fmla="*/ 0 h 5469731"/>
              <a:gd name="connsiteX5" fmla="*/ 9144458 w 9146840"/>
              <a:gd name="connsiteY5" fmla="*/ 1369219 h 5469731"/>
              <a:gd name="connsiteX6" fmla="*/ 9144458 w 9146840"/>
              <a:gd name="connsiteY6" fmla="*/ 4102894 h 5469731"/>
              <a:gd name="connsiteX7" fmla="*/ 7777621 w 9146840"/>
              <a:gd name="connsiteY7" fmla="*/ 4102894 h 5469731"/>
              <a:gd name="connsiteX8" fmla="*/ 7777621 w 9146840"/>
              <a:gd name="connsiteY8" fmla="*/ 5360194 h 5469731"/>
              <a:gd name="connsiteX9" fmla="*/ 1367295 w 9146840"/>
              <a:gd name="connsiteY9" fmla="*/ 5469731 h 5469731"/>
              <a:gd name="connsiteX10" fmla="*/ 1367295 w 9146840"/>
              <a:gd name="connsiteY10" fmla="*/ 4102894 h 5469731"/>
              <a:gd name="connsiteX11" fmla="*/ 458 w 9146840"/>
              <a:gd name="connsiteY11" fmla="*/ 4102894 h 5469731"/>
              <a:gd name="connsiteX12" fmla="*/ 458 w 9146840"/>
              <a:gd name="connsiteY12" fmla="*/ 1369219 h 5469731"/>
              <a:gd name="connsiteX0" fmla="*/ 458 w 9146840"/>
              <a:gd name="connsiteY0" fmla="*/ 1369219 h 5360194"/>
              <a:gd name="connsiteX1" fmla="*/ 458 w 9146840"/>
              <a:gd name="connsiteY1" fmla="*/ 1100 h 5360194"/>
              <a:gd name="connsiteX2" fmla="*/ 1367295 w 9146840"/>
              <a:gd name="connsiteY2" fmla="*/ 2382 h 5360194"/>
              <a:gd name="connsiteX3" fmla="*/ 7777621 w 9146840"/>
              <a:gd name="connsiteY3" fmla="*/ 2382 h 5360194"/>
              <a:gd name="connsiteX4" fmla="*/ 9146840 w 9146840"/>
              <a:gd name="connsiteY4" fmla="*/ 0 h 5360194"/>
              <a:gd name="connsiteX5" fmla="*/ 9144458 w 9146840"/>
              <a:gd name="connsiteY5" fmla="*/ 1369219 h 5360194"/>
              <a:gd name="connsiteX6" fmla="*/ 9144458 w 9146840"/>
              <a:gd name="connsiteY6" fmla="*/ 4102894 h 5360194"/>
              <a:gd name="connsiteX7" fmla="*/ 7777621 w 9146840"/>
              <a:gd name="connsiteY7" fmla="*/ 4102894 h 5360194"/>
              <a:gd name="connsiteX8" fmla="*/ 7777621 w 9146840"/>
              <a:gd name="connsiteY8" fmla="*/ 5360194 h 5360194"/>
              <a:gd name="connsiteX9" fmla="*/ 1367295 w 9146840"/>
              <a:gd name="connsiteY9" fmla="*/ 5360194 h 5360194"/>
              <a:gd name="connsiteX10" fmla="*/ 1367295 w 9146840"/>
              <a:gd name="connsiteY10" fmla="*/ 4102894 h 5360194"/>
              <a:gd name="connsiteX11" fmla="*/ 458 w 9146840"/>
              <a:gd name="connsiteY11" fmla="*/ 4102894 h 5360194"/>
              <a:gd name="connsiteX12" fmla="*/ 458 w 9146840"/>
              <a:gd name="connsiteY12" fmla="*/ 1369219 h 5360194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4102894 h 5472113"/>
              <a:gd name="connsiteX7" fmla="*/ 7777621 w 9146840"/>
              <a:gd name="connsiteY7" fmla="*/ 4102894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4102894 h 5472113"/>
              <a:gd name="connsiteX12" fmla="*/ 458 w 9146840"/>
              <a:gd name="connsiteY12" fmla="*/ 1369219 h 5472113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4102894 h 5472113"/>
              <a:gd name="connsiteX7" fmla="*/ 7777621 w 9146840"/>
              <a:gd name="connsiteY7" fmla="*/ 4102894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5467350 h 5472113"/>
              <a:gd name="connsiteX12" fmla="*/ 458 w 9146840"/>
              <a:gd name="connsiteY12" fmla="*/ 1369219 h 5472113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4102894 h 5472113"/>
              <a:gd name="connsiteX7" fmla="*/ 7780003 w 9146840"/>
              <a:gd name="connsiteY7" fmla="*/ 5467350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5467350 h 5472113"/>
              <a:gd name="connsiteX12" fmla="*/ 458 w 9146840"/>
              <a:gd name="connsiteY12" fmla="*/ 1369219 h 5472113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5472112 h 5472113"/>
              <a:gd name="connsiteX7" fmla="*/ 7780003 w 9146840"/>
              <a:gd name="connsiteY7" fmla="*/ 5467350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5467350 h 5472113"/>
              <a:gd name="connsiteX12" fmla="*/ 458 w 9146840"/>
              <a:gd name="connsiteY12" fmla="*/ 1369219 h 5472113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5472112 h 5472113"/>
              <a:gd name="connsiteX7" fmla="*/ 7780003 w 9146840"/>
              <a:gd name="connsiteY7" fmla="*/ 5469731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5467350 h 5472113"/>
              <a:gd name="connsiteX12" fmla="*/ 458 w 9146840"/>
              <a:gd name="connsiteY12" fmla="*/ 1369219 h 5472113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7777621 w 9146840"/>
              <a:gd name="connsiteY8" fmla="*/ 5360194 h 5472112"/>
              <a:gd name="connsiteX9" fmla="*/ 1367295 w 9146840"/>
              <a:gd name="connsiteY9" fmla="*/ 5360194 h 5472112"/>
              <a:gd name="connsiteX10" fmla="*/ 498138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7777621 w 9146840"/>
              <a:gd name="connsiteY8" fmla="*/ 5360194 h 5472112"/>
              <a:gd name="connsiteX9" fmla="*/ 502902 w 9146840"/>
              <a:gd name="connsiteY9" fmla="*/ 5362576 h 5472112"/>
              <a:gd name="connsiteX10" fmla="*/ 498138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7777621 w 9146840"/>
              <a:gd name="connsiteY8" fmla="*/ 5360194 h 5472112"/>
              <a:gd name="connsiteX9" fmla="*/ 502902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7777621 w 9146840"/>
              <a:gd name="connsiteY8" fmla="*/ 5360194 h 5472112"/>
              <a:gd name="connsiteX9" fmla="*/ 500521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8646777 w 9146840"/>
              <a:gd name="connsiteY8" fmla="*/ 5360194 h 5472112"/>
              <a:gd name="connsiteX9" fmla="*/ 500521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8644397 w 9146840"/>
              <a:gd name="connsiteY7" fmla="*/ 5472112 h 5472112"/>
              <a:gd name="connsiteX8" fmla="*/ 8646777 w 9146840"/>
              <a:gd name="connsiteY8" fmla="*/ 5360194 h 5472112"/>
              <a:gd name="connsiteX9" fmla="*/ 500521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8644397 w 9146840"/>
              <a:gd name="connsiteY7" fmla="*/ 5472112 h 5472112"/>
              <a:gd name="connsiteX8" fmla="*/ 8646777 w 9146840"/>
              <a:gd name="connsiteY8" fmla="*/ 5360194 h 5472112"/>
              <a:gd name="connsiteX9" fmla="*/ 500521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72112 h 5472112"/>
              <a:gd name="connsiteX12" fmla="*/ 458 w 9146840"/>
              <a:gd name="connsiteY12" fmla="*/ 1369219 h 5472112"/>
              <a:gd name="connsiteX0" fmla="*/ 2382 w 9148764"/>
              <a:gd name="connsiteY0" fmla="*/ 1369219 h 5472112"/>
              <a:gd name="connsiteX1" fmla="*/ 2382 w 9148764"/>
              <a:gd name="connsiteY1" fmla="*/ 1100 h 5472112"/>
              <a:gd name="connsiteX2" fmla="*/ 1369219 w 9148764"/>
              <a:gd name="connsiteY2" fmla="*/ 2382 h 5472112"/>
              <a:gd name="connsiteX3" fmla="*/ 7779545 w 9148764"/>
              <a:gd name="connsiteY3" fmla="*/ 2382 h 5472112"/>
              <a:gd name="connsiteX4" fmla="*/ 9148764 w 9148764"/>
              <a:gd name="connsiteY4" fmla="*/ 0 h 5472112"/>
              <a:gd name="connsiteX5" fmla="*/ 9146382 w 9148764"/>
              <a:gd name="connsiteY5" fmla="*/ 1369219 h 5472112"/>
              <a:gd name="connsiteX6" fmla="*/ 9146382 w 9148764"/>
              <a:gd name="connsiteY6" fmla="*/ 5472112 h 5472112"/>
              <a:gd name="connsiteX7" fmla="*/ 8646321 w 9148764"/>
              <a:gd name="connsiteY7" fmla="*/ 5472112 h 5472112"/>
              <a:gd name="connsiteX8" fmla="*/ 8648701 w 9148764"/>
              <a:gd name="connsiteY8" fmla="*/ 5360194 h 5472112"/>
              <a:gd name="connsiteX9" fmla="*/ 502445 w 9148764"/>
              <a:gd name="connsiteY9" fmla="*/ 5362576 h 5472112"/>
              <a:gd name="connsiteX10" fmla="*/ 502443 w 9148764"/>
              <a:gd name="connsiteY10" fmla="*/ 5469732 h 5472112"/>
              <a:gd name="connsiteX11" fmla="*/ 0 w 9148764"/>
              <a:gd name="connsiteY11" fmla="*/ 5467350 h 5472112"/>
              <a:gd name="connsiteX12" fmla="*/ 2382 w 9148764"/>
              <a:gd name="connsiteY12" fmla="*/ 1369219 h 5472112"/>
              <a:gd name="connsiteX0" fmla="*/ 2382 w 9148764"/>
              <a:gd name="connsiteY0" fmla="*/ 1369219 h 5472112"/>
              <a:gd name="connsiteX1" fmla="*/ 2382 w 9148764"/>
              <a:gd name="connsiteY1" fmla="*/ 1100 h 5472112"/>
              <a:gd name="connsiteX2" fmla="*/ 1369219 w 9148764"/>
              <a:gd name="connsiteY2" fmla="*/ 2382 h 5472112"/>
              <a:gd name="connsiteX3" fmla="*/ 7779545 w 9148764"/>
              <a:gd name="connsiteY3" fmla="*/ 2382 h 5472112"/>
              <a:gd name="connsiteX4" fmla="*/ 9148764 w 9148764"/>
              <a:gd name="connsiteY4" fmla="*/ 0 h 5472112"/>
              <a:gd name="connsiteX5" fmla="*/ 9146382 w 9148764"/>
              <a:gd name="connsiteY5" fmla="*/ 1369219 h 5472112"/>
              <a:gd name="connsiteX6" fmla="*/ 9146382 w 9148764"/>
              <a:gd name="connsiteY6" fmla="*/ 5472112 h 5472112"/>
              <a:gd name="connsiteX7" fmla="*/ 8646321 w 9148764"/>
              <a:gd name="connsiteY7" fmla="*/ 5472112 h 5472112"/>
              <a:gd name="connsiteX8" fmla="*/ 8648701 w 9148764"/>
              <a:gd name="connsiteY8" fmla="*/ 5360194 h 5472112"/>
              <a:gd name="connsiteX9" fmla="*/ 502445 w 9148764"/>
              <a:gd name="connsiteY9" fmla="*/ 5362576 h 5472112"/>
              <a:gd name="connsiteX10" fmla="*/ 502443 w 9148764"/>
              <a:gd name="connsiteY10" fmla="*/ 5467351 h 5472112"/>
              <a:gd name="connsiteX11" fmla="*/ 0 w 9148764"/>
              <a:gd name="connsiteY11" fmla="*/ 5467350 h 5472112"/>
              <a:gd name="connsiteX12" fmla="*/ 2382 w 9148764"/>
              <a:gd name="connsiteY12" fmla="*/ 1369219 h 5472112"/>
              <a:gd name="connsiteX0" fmla="*/ 2382 w 9148764"/>
              <a:gd name="connsiteY0" fmla="*/ 1369219 h 5472112"/>
              <a:gd name="connsiteX1" fmla="*/ 2382 w 9148764"/>
              <a:gd name="connsiteY1" fmla="*/ 1100 h 5472112"/>
              <a:gd name="connsiteX2" fmla="*/ 1369219 w 9148764"/>
              <a:gd name="connsiteY2" fmla="*/ 2382 h 5472112"/>
              <a:gd name="connsiteX3" fmla="*/ 7779545 w 9148764"/>
              <a:gd name="connsiteY3" fmla="*/ 2382 h 5472112"/>
              <a:gd name="connsiteX4" fmla="*/ 9148764 w 9148764"/>
              <a:gd name="connsiteY4" fmla="*/ 0 h 5472112"/>
              <a:gd name="connsiteX5" fmla="*/ 9146382 w 9148764"/>
              <a:gd name="connsiteY5" fmla="*/ 1369219 h 5472112"/>
              <a:gd name="connsiteX6" fmla="*/ 9146382 w 9148764"/>
              <a:gd name="connsiteY6" fmla="*/ 5472112 h 5472112"/>
              <a:gd name="connsiteX7" fmla="*/ 8646321 w 9148764"/>
              <a:gd name="connsiteY7" fmla="*/ 5472112 h 5472112"/>
              <a:gd name="connsiteX8" fmla="*/ 8648701 w 9148764"/>
              <a:gd name="connsiteY8" fmla="*/ 5360194 h 5472112"/>
              <a:gd name="connsiteX9" fmla="*/ 502445 w 9148764"/>
              <a:gd name="connsiteY9" fmla="*/ 5362576 h 5472112"/>
              <a:gd name="connsiteX10" fmla="*/ 500061 w 9148764"/>
              <a:gd name="connsiteY10" fmla="*/ 5469732 h 5472112"/>
              <a:gd name="connsiteX11" fmla="*/ 0 w 9148764"/>
              <a:gd name="connsiteY11" fmla="*/ 5467350 h 5472112"/>
              <a:gd name="connsiteX12" fmla="*/ 2382 w 9148764"/>
              <a:gd name="connsiteY12" fmla="*/ 1369219 h 5472112"/>
              <a:gd name="connsiteX0" fmla="*/ 2382 w 9148764"/>
              <a:gd name="connsiteY0" fmla="*/ 1369219 h 5472112"/>
              <a:gd name="connsiteX1" fmla="*/ 2382 w 9148764"/>
              <a:gd name="connsiteY1" fmla="*/ 1100 h 5472112"/>
              <a:gd name="connsiteX2" fmla="*/ 1369219 w 9148764"/>
              <a:gd name="connsiteY2" fmla="*/ 2382 h 5472112"/>
              <a:gd name="connsiteX3" fmla="*/ 7779545 w 9148764"/>
              <a:gd name="connsiteY3" fmla="*/ 2382 h 5472112"/>
              <a:gd name="connsiteX4" fmla="*/ 9148764 w 9148764"/>
              <a:gd name="connsiteY4" fmla="*/ 0 h 5472112"/>
              <a:gd name="connsiteX5" fmla="*/ 9146382 w 9148764"/>
              <a:gd name="connsiteY5" fmla="*/ 1369219 h 5472112"/>
              <a:gd name="connsiteX6" fmla="*/ 9146382 w 9148764"/>
              <a:gd name="connsiteY6" fmla="*/ 5469731 h 5472112"/>
              <a:gd name="connsiteX7" fmla="*/ 8646321 w 9148764"/>
              <a:gd name="connsiteY7" fmla="*/ 5472112 h 5472112"/>
              <a:gd name="connsiteX8" fmla="*/ 8648701 w 9148764"/>
              <a:gd name="connsiteY8" fmla="*/ 5360194 h 5472112"/>
              <a:gd name="connsiteX9" fmla="*/ 502445 w 9148764"/>
              <a:gd name="connsiteY9" fmla="*/ 5362576 h 5472112"/>
              <a:gd name="connsiteX10" fmla="*/ 500061 w 9148764"/>
              <a:gd name="connsiteY10" fmla="*/ 5469732 h 5472112"/>
              <a:gd name="connsiteX11" fmla="*/ 0 w 9148764"/>
              <a:gd name="connsiteY11" fmla="*/ 5467350 h 5472112"/>
              <a:gd name="connsiteX12" fmla="*/ 2382 w 9148764"/>
              <a:gd name="connsiteY12" fmla="*/ 1369219 h 5472112"/>
              <a:gd name="connsiteX0" fmla="*/ 2382 w 9148764"/>
              <a:gd name="connsiteY0" fmla="*/ 1369219 h 5469732"/>
              <a:gd name="connsiteX1" fmla="*/ 2382 w 9148764"/>
              <a:gd name="connsiteY1" fmla="*/ 1100 h 5469732"/>
              <a:gd name="connsiteX2" fmla="*/ 1369219 w 9148764"/>
              <a:gd name="connsiteY2" fmla="*/ 2382 h 5469732"/>
              <a:gd name="connsiteX3" fmla="*/ 7779545 w 9148764"/>
              <a:gd name="connsiteY3" fmla="*/ 2382 h 5469732"/>
              <a:gd name="connsiteX4" fmla="*/ 9148764 w 9148764"/>
              <a:gd name="connsiteY4" fmla="*/ 0 h 5469732"/>
              <a:gd name="connsiteX5" fmla="*/ 9146382 w 9148764"/>
              <a:gd name="connsiteY5" fmla="*/ 1369219 h 5469732"/>
              <a:gd name="connsiteX6" fmla="*/ 9146382 w 9148764"/>
              <a:gd name="connsiteY6" fmla="*/ 5469731 h 5469732"/>
              <a:gd name="connsiteX7" fmla="*/ 8646321 w 9148764"/>
              <a:gd name="connsiteY7" fmla="*/ 5469731 h 5469732"/>
              <a:gd name="connsiteX8" fmla="*/ 8648701 w 9148764"/>
              <a:gd name="connsiteY8" fmla="*/ 5360194 h 5469732"/>
              <a:gd name="connsiteX9" fmla="*/ 502445 w 9148764"/>
              <a:gd name="connsiteY9" fmla="*/ 5362576 h 5469732"/>
              <a:gd name="connsiteX10" fmla="*/ 500061 w 9148764"/>
              <a:gd name="connsiteY10" fmla="*/ 5469732 h 5469732"/>
              <a:gd name="connsiteX11" fmla="*/ 0 w 9148764"/>
              <a:gd name="connsiteY11" fmla="*/ 5467350 h 5469732"/>
              <a:gd name="connsiteX12" fmla="*/ 2382 w 9148764"/>
              <a:gd name="connsiteY12" fmla="*/ 1369219 h 5469732"/>
              <a:gd name="connsiteX0" fmla="*/ 459 w 9146841"/>
              <a:gd name="connsiteY0" fmla="*/ 1369219 h 5469732"/>
              <a:gd name="connsiteX1" fmla="*/ 459 w 9146841"/>
              <a:gd name="connsiteY1" fmla="*/ 1100 h 5469732"/>
              <a:gd name="connsiteX2" fmla="*/ 1367296 w 9146841"/>
              <a:gd name="connsiteY2" fmla="*/ 2382 h 5469732"/>
              <a:gd name="connsiteX3" fmla="*/ 7777622 w 9146841"/>
              <a:gd name="connsiteY3" fmla="*/ 2382 h 5469732"/>
              <a:gd name="connsiteX4" fmla="*/ 9146841 w 9146841"/>
              <a:gd name="connsiteY4" fmla="*/ 0 h 5469732"/>
              <a:gd name="connsiteX5" fmla="*/ 9144459 w 9146841"/>
              <a:gd name="connsiteY5" fmla="*/ 1369219 h 5469732"/>
              <a:gd name="connsiteX6" fmla="*/ 9144459 w 9146841"/>
              <a:gd name="connsiteY6" fmla="*/ 5469731 h 5469732"/>
              <a:gd name="connsiteX7" fmla="*/ 8644398 w 9146841"/>
              <a:gd name="connsiteY7" fmla="*/ 5469731 h 5469732"/>
              <a:gd name="connsiteX8" fmla="*/ 8646778 w 9146841"/>
              <a:gd name="connsiteY8" fmla="*/ 5360194 h 5469732"/>
              <a:gd name="connsiteX9" fmla="*/ 500522 w 9146841"/>
              <a:gd name="connsiteY9" fmla="*/ 5362576 h 5469732"/>
              <a:gd name="connsiteX10" fmla="*/ 498138 w 9146841"/>
              <a:gd name="connsiteY10" fmla="*/ 5469732 h 5469732"/>
              <a:gd name="connsiteX11" fmla="*/ 458 w 9146841"/>
              <a:gd name="connsiteY11" fmla="*/ 5467350 h 5469732"/>
              <a:gd name="connsiteX12" fmla="*/ 459 w 9146841"/>
              <a:gd name="connsiteY12" fmla="*/ 1369219 h 5469732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9731 h 5469731"/>
              <a:gd name="connsiteX7" fmla="*/ 8644398 w 9146841"/>
              <a:gd name="connsiteY7" fmla="*/ 5469731 h 5469731"/>
              <a:gd name="connsiteX8" fmla="*/ 8646778 w 9146841"/>
              <a:gd name="connsiteY8" fmla="*/ 5360194 h 5469731"/>
              <a:gd name="connsiteX9" fmla="*/ 500522 w 9146841"/>
              <a:gd name="connsiteY9" fmla="*/ 5362576 h 5469731"/>
              <a:gd name="connsiteX10" fmla="*/ 498138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9731 h 5469731"/>
              <a:gd name="connsiteX7" fmla="*/ 8644398 w 9146841"/>
              <a:gd name="connsiteY7" fmla="*/ 5469731 h 5469731"/>
              <a:gd name="connsiteX8" fmla="*/ 8646778 w 9146841"/>
              <a:gd name="connsiteY8" fmla="*/ 5360194 h 5469731"/>
              <a:gd name="connsiteX9" fmla="*/ 500522 w 9146841"/>
              <a:gd name="connsiteY9" fmla="*/ 5362576 h 5469731"/>
              <a:gd name="connsiteX10" fmla="*/ 500520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9731 h 5469731"/>
              <a:gd name="connsiteX7" fmla="*/ 8644398 w 9146841"/>
              <a:gd name="connsiteY7" fmla="*/ 5469731 h 5469731"/>
              <a:gd name="connsiteX8" fmla="*/ 8646778 w 9146841"/>
              <a:gd name="connsiteY8" fmla="*/ 5360194 h 5469731"/>
              <a:gd name="connsiteX9" fmla="*/ 502903 w 9146841"/>
              <a:gd name="connsiteY9" fmla="*/ 5362576 h 5469731"/>
              <a:gd name="connsiteX10" fmla="*/ 500520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9731 h 5469731"/>
              <a:gd name="connsiteX7" fmla="*/ 8644398 w 9146841"/>
              <a:gd name="connsiteY7" fmla="*/ 5467350 h 5469731"/>
              <a:gd name="connsiteX8" fmla="*/ 8646778 w 9146841"/>
              <a:gd name="connsiteY8" fmla="*/ 5360194 h 5469731"/>
              <a:gd name="connsiteX9" fmla="*/ 502903 w 9146841"/>
              <a:gd name="connsiteY9" fmla="*/ 5362576 h 5469731"/>
              <a:gd name="connsiteX10" fmla="*/ 500520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4398 w 9146841"/>
              <a:gd name="connsiteY7" fmla="*/ 5467350 h 5467351"/>
              <a:gd name="connsiteX8" fmla="*/ 8646778 w 9146841"/>
              <a:gd name="connsiteY8" fmla="*/ 5360194 h 5467351"/>
              <a:gd name="connsiteX9" fmla="*/ 502903 w 9146841"/>
              <a:gd name="connsiteY9" fmla="*/ 5362576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46778 w 9146841"/>
              <a:gd name="connsiteY8" fmla="*/ 5360194 h 5467351"/>
              <a:gd name="connsiteX9" fmla="*/ 502903 w 9146841"/>
              <a:gd name="connsiteY9" fmla="*/ 5362576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44396 w 9146841"/>
              <a:gd name="connsiteY8" fmla="*/ 5360194 h 5467351"/>
              <a:gd name="connsiteX9" fmla="*/ 502903 w 9146841"/>
              <a:gd name="connsiteY9" fmla="*/ 5362576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0194 h 5467351"/>
              <a:gd name="connsiteX9" fmla="*/ 502903 w 9146841"/>
              <a:gd name="connsiteY9" fmla="*/ 5362576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0194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4956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4968 h 5469731"/>
              <a:gd name="connsiteX7" fmla="*/ 8642016 w 9146841"/>
              <a:gd name="connsiteY7" fmla="*/ 5469731 h 5469731"/>
              <a:gd name="connsiteX8" fmla="*/ 8639633 w 9146841"/>
              <a:gd name="connsiteY8" fmla="*/ 5364956 h 5469731"/>
              <a:gd name="connsiteX9" fmla="*/ 502903 w 9146841"/>
              <a:gd name="connsiteY9" fmla="*/ 5364958 h 5469731"/>
              <a:gd name="connsiteX10" fmla="*/ 500520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4956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4956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7337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46841" h="5467351">
                <a:moveTo>
                  <a:pt x="459" y="1369219"/>
                </a:moveTo>
                <a:cubicBezTo>
                  <a:pt x="-1129" y="913973"/>
                  <a:pt x="2047" y="456346"/>
                  <a:pt x="459" y="1100"/>
                </a:cubicBezTo>
                <a:lnTo>
                  <a:pt x="1367296" y="2382"/>
                </a:lnTo>
                <a:lnTo>
                  <a:pt x="7777622" y="2382"/>
                </a:lnTo>
                <a:lnTo>
                  <a:pt x="9146841" y="0"/>
                </a:lnTo>
                <a:lnTo>
                  <a:pt x="9144459" y="1369219"/>
                </a:lnTo>
                <a:lnTo>
                  <a:pt x="9144459" y="5464968"/>
                </a:lnTo>
                <a:lnTo>
                  <a:pt x="8642016" y="5467350"/>
                </a:lnTo>
                <a:cubicBezTo>
                  <a:pt x="8642809" y="5430044"/>
                  <a:pt x="8638840" y="5404643"/>
                  <a:pt x="8639633" y="5367337"/>
                </a:cubicBezTo>
                <a:lnTo>
                  <a:pt x="502903" y="5364958"/>
                </a:lnTo>
                <a:cubicBezTo>
                  <a:pt x="502109" y="5400677"/>
                  <a:pt x="501314" y="5431632"/>
                  <a:pt x="500520" y="5467351"/>
                </a:cubicBezTo>
                <a:lnTo>
                  <a:pt x="458" y="5467350"/>
                </a:lnTo>
                <a:cubicBezTo>
                  <a:pt x="458" y="4099719"/>
                  <a:pt x="459" y="2736850"/>
                  <a:pt x="459" y="1369219"/>
                </a:cubicBezTo>
                <a:close/>
              </a:path>
            </a:pathLst>
          </a:custGeom>
        </p:spPr>
        <p:txBody>
          <a:bodyPr/>
          <a:lstStyle/>
          <a:p>
            <a:endParaRPr lang="cs-CZ"/>
          </a:p>
        </p:txBody>
      </p:sp>
      <p:sp>
        <p:nvSpPr>
          <p:cNvPr id="17" name="Rectangle 16"/>
          <p:cNvSpPr/>
          <p:nvPr userDrawn="1"/>
        </p:nvSpPr>
        <p:spPr>
          <a:xfrm>
            <a:off x="498475" y="5357813"/>
            <a:ext cx="8147050" cy="218586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Dlouhý název příslušné prezentace</a:t>
            </a:r>
            <a:endParaRPr lang="cs-CZ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496888" y="5554800"/>
            <a:ext cx="8156575" cy="496425"/>
          </a:xfrm>
        </p:spPr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79FD0009-DC01-4F33-B276-32C4FF47F2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0" y="6328800"/>
            <a:ext cx="251066" cy="19926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ou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Dlouhý název příslušné prezentace</a:t>
            </a:r>
            <a:endParaRPr lang="cs-CZ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451292B9-B0DA-4A20-A685-585E68CD46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800" y="6328800"/>
            <a:ext cx="251066" cy="199259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 xmlns="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7936" y="1509712"/>
            <a:ext cx="4585526" cy="1919288"/>
          </a:xfrm>
        </p:spPr>
        <p:txBody>
          <a:bodyPr anchor="t" anchorCtr="0"/>
          <a:lstStyle>
            <a:lvl1pPr marL="252000" indent="-252000" algn="r">
              <a:buClrTx/>
              <a:buFont typeface="Verdana" pitchFamily="34" charset="0"/>
              <a:buChar char="—"/>
              <a:defRPr sz="1500" b="1">
                <a:solidFill>
                  <a:schemeClr val="tx1"/>
                </a:solidFill>
              </a:defRPr>
            </a:lvl1pPr>
            <a:lvl2pPr marL="504000" indent="-252000" algn="r">
              <a:buClrTx/>
              <a:buFont typeface="Verdana" pitchFamily="34" charset="0"/>
              <a:buChar char="—"/>
              <a:defRPr sz="1500" b="0">
                <a:solidFill>
                  <a:schemeClr val="tx1"/>
                </a:solidFill>
              </a:defRPr>
            </a:lvl2pPr>
            <a:lvl3pPr marL="756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3pPr>
            <a:lvl4pPr marL="972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4pPr>
            <a:lvl5pPr marL="1188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5pPr>
            <a:lvl6pPr marL="1404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6pPr>
            <a:lvl7pPr marL="1620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7pPr>
            <a:lvl8pPr marL="1836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8pPr>
            <a:lvl9pPr marL="2052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6327368"/>
            <a:ext cx="8156575" cy="221070"/>
          </a:xfrm>
        </p:spPr>
        <p:txBody>
          <a:bodyPr anchor="b" anchorCtr="0"/>
          <a:lstStyle>
            <a:lvl1pPr marL="216000" indent="-216000">
              <a:buClrTx/>
              <a:defRPr sz="1100" b="1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067936" y="357188"/>
            <a:ext cx="4585527" cy="803524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493712" y="5570625"/>
            <a:ext cx="8156575" cy="496800"/>
          </a:xfrm>
        </p:spPr>
        <p:txBody>
          <a:bodyPr anchor="t" anchorCtr="0"/>
          <a:lstStyle>
            <a:lvl1pPr marL="216000" indent="-216000">
              <a:buClrTx/>
              <a:defRPr sz="1100" b="0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xmlns="" id="{75C49D45-999F-4C4C-A226-5F2BA609ED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0" y="432000"/>
            <a:ext cx="1713673" cy="63568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6888" y="357188"/>
            <a:ext cx="8156575" cy="80352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6888" y="1509713"/>
            <a:ext cx="8156575" cy="406155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4288" y="6327369"/>
            <a:ext cx="909464" cy="22107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7536" y="6327369"/>
            <a:ext cx="5742696" cy="22107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cs-CZ"/>
              <a:t>Dlouhý název příslušné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400" y="6327369"/>
            <a:ext cx="481063" cy="22107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7D52871A-25F2-4A43-92F2-20178E160DE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0" y="6328800"/>
            <a:ext cx="251066" cy="1992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0" r:id="rId3"/>
    <p:sldLayoutId id="2147483662" r:id="rId4"/>
    <p:sldLayoutId id="2147483663" r:id="rId5"/>
    <p:sldLayoutId id="2147483664" r:id="rId6"/>
    <p:sldLayoutId id="2147483661" r:id="rId7"/>
    <p:sldLayoutId id="2147483651" r:id="rId8"/>
    <p:sldLayoutId id="2147483660" r:id="rId9"/>
    <p:sldLayoutId id="2147483666" r:id="rId10"/>
    <p:sldLayoutId id="214748366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"/>
        </a:spcBef>
        <a:buClr>
          <a:schemeClr val="tx2"/>
        </a:buClr>
        <a:buFont typeface="Verdana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12000" indent="-252000" algn="l" defTabSz="914400" rtl="0" eaLnBrk="1" latinLnBrk="0" hangingPunct="1">
        <a:spcBef>
          <a:spcPts val="240"/>
        </a:spcBef>
        <a:buClrTx/>
        <a:buFont typeface="Verdana" pitchFamily="34" charset="0"/>
        <a:buChar char="—"/>
        <a:defRPr sz="15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52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116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32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548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64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80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96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pos="288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3444" userDrawn="1">
          <p15:clr>
            <a:srgbClr val="F26B43"/>
          </p15:clr>
        </p15:guide>
        <p15:guide id="4" pos="314" userDrawn="1">
          <p15:clr>
            <a:srgbClr val="F26B43"/>
          </p15:clr>
        </p15:guide>
        <p15:guide id="5" pos="5446" userDrawn="1">
          <p15:clr>
            <a:srgbClr val="F26B43"/>
          </p15:clr>
        </p15:guide>
        <p15:guide id="6" orient="horz" pos="337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google.cz/url?sa=i&amp;rct=j&amp;q=&amp;esrc=s&amp;source=images&amp;cd=&amp;cad=rja&amp;uact=8&amp;ved=2ahUKEwj_jO3e6_zfAhUSDuwKHWCiA9MQjRx6BAgBEAU&amp;url=http://limbonic.wz.cz/navestidla_1.html&amp;psig=AOvVaw0E3ioCmmtEEAB2ye36HMsY&amp;ust=1548090242714951" TargetMode="Externa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z/url?sa=i&amp;rct=j&amp;q=&amp;esrc=s&amp;source=images&amp;cd=&amp;cad=rja&amp;uact=8&amp;ved=2ahUKEwjEh4WC5fzfAhWS-6QKHUsbABwQjRx6BAgBEAU&amp;url=http://michalm.hys.cz/kolejiste/index.php?part%3Dpredlohy%26subpart%3Ddalsi%26file%3DDejvice&amp;psig=AOvVaw0lOCzWFpSShXCLtuBqTsVy&amp;ust=1548088445934911" TargetMode="Externa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6.jpeg"/><Relationship Id="rId4" Type="http://schemas.openxmlformats.org/officeDocument/2006/relationships/hyperlink" Target="http://www.google.cz/url?sa=i&amp;rct=j&amp;q=&amp;esrc=s&amp;source=images&amp;cd=&amp;cad=rja&amp;uact=8&amp;ved=2ahUKEwiFtuyK6_zfAhXPPOwKHfrGCCIQjRx6BAgBEAU&amp;url=http://masinky2003.wz.cz/navestidla_funkce.html&amp;psig=AOvVaw0tCtTyvW2vLjgCiQF5-2HT&amp;ust=1548090068394906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7" y="4083484"/>
            <a:ext cx="8156575" cy="1109739"/>
          </a:xfrm>
        </p:spPr>
        <p:txBody>
          <a:bodyPr/>
          <a:lstStyle/>
          <a:p>
            <a:r>
              <a:rPr lang="cs-CZ" dirty="0" smtClean="0"/>
              <a:t>Posun za námezník</a:t>
            </a:r>
            <a:endParaRPr lang="cs-CZ" sz="28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Příprava k </a:t>
            </a:r>
            <a:r>
              <a:rPr lang="cs-CZ" smtClean="0"/>
              <a:t>OZ </a:t>
            </a:r>
            <a:r>
              <a:rPr lang="cs-CZ" smtClean="0"/>
              <a:t>D-03</a:t>
            </a:r>
            <a:endParaRPr lang="cs-CZ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Ing. Lenka Mulačová</a:t>
            </a:r>
            <a:endParaRPr lang="cs-CZ" dirty="0"/>
          </a:p>
          <a:p>
            <a:pPr marL="0" lvl="1" indent="0">
              <a:buNone/>
            </a:pPr>
            <a:r>
              <a:rPr lang="cs-CZ" dirty="0" smtClean="0"/>
              <a:t>GŘ – odbor řízení provozu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  <a:latin typeface="+mn-lt"/>
              </a:rPr>
              <a:t>Svolení k posunu za námezník není nikdy svolením k posunu za označník</a:t>
            </a:r>
            <a:r>
              <a:rPr lang="cs-CZ" sz="2400" b="0" dirty="0">
                <a:latin typeface="+mn-lt"/>
              </a:rPr>
              <a:t>.</a:t>
            </a:r>
            <a:endParaRPr lang="cs-CZ" sz="2400" b="0" dirty="0" smtClean="0">
              <a:latin typeface="+mn-lt"/>
            </a:endParaRPr>
          </a:p>
          <a:p>
            <a:pPr marL="0" indent="0">
              <a:buNone/>
            </a:pPr>
            <a:endParaRPr lang="cs-CZ" sz="24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Ve 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stanicích, které </a:t>
            </a:r>
            <a:endParaRPr lang="cs-CZ" sz="24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u </a:t>
            </a:r>
            <a:r>
              <a:rPr lang="cs-CZ" sz="2400" dirty="0">
                <a:solidFill>
                  <a:srgbClr val="000000"/>
                </a:solidFill>
                <a:latin typeface="+mn-lt"/>
              </a:rPr>
              <a:t>záhlaví správné koleje </a:t>
            </a:r>
            <a:endParaRPr lang="cs-CZ" sz="240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nemají označník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= </a:t>
            </a:r>
          </a:p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Při 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posunu za námezník </a:t>
            </a:r>
            <a:endParaRPr lang="cs-CZ" sz="24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zpraví 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výpravčí o posunu </a:t>
            </a:r>
            <a:endParaRPr lang="cs-CZ" sz="24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nejdále </a:t>
            </a:r>
            <a:r>
              <a:rPr lang="cs-CZ" sz="2400" dirty="0">
                <a:solidFill>
                  <a:srgbClr val="000000"/>
                </a:solidFill>
                <a:latin typeface="+mn-lt"/>
              </a:rPr>
              <a:t>do úrovně 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označníku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u záhlaví nesprávné </a:t>
            </a:r>
            <a:r>
              <a:rPr lang="cs-CZ" sz="2400" dirty="0">
                <a:solidFill>
                  <a:srgbClr val="000000"/>
                </a:solidFill>
                <a:latin typeface="+mn-lt"/>
              </a:rPr>
              <a:t>koleje </a:t>
            </a:r>
            <a:endParaRPr lang="cs-CZ" sz="240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zaměstnance 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řídícího tento posun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.</a:t>
            </a: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01041" y="692150"/>
            <a:ext cx="8247672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rgbClr val="FF0000"/>
                </a:solidFill>
                <a:latin typeface="+mj-lt"/>
              </a:rPr>
              <a:t>Nelze za označník</a:t>
            </a:r>
            <a:endParaRPr lang="cs-CZ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6" name="Obrázek 5" descr="Výsledek obrázku pro posun za námezník">
            <a:hlinkClick r:id="rId2"/>
          </p:cNvPr>
          <p:cNvPicPr preferRelativeResize="0"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46" t="8093" r="56242" b="10676"/>
          <a:stretch/>
        </p:blipFill>
        <p:spPr bwMode="auto">
          <a:xfrm>
            <a:off x="6554517" y="2114299"/>
            <a:ext cx="1542222" cy="396921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1460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3200" dirty="0" smtClean="0">
                <a:solidFill>
                  <a:srgbClr val="000000"/>
                </a:solidFill>
                <a:latin typeface="+mn-lt"/>
              </a:rPr>
              <a:t>Nemá-li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záhlaví, na kterém se posunuje, 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označník nebo návěstidlo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, které plní funkci označníku, smí se směrem ze stanice posunovat </a:t>
            </a:r>
            <a:r>
              <a:rPr lang="cs-CZ" sz="3200" dirty="0" smtClean="0">
                <a:solidFill>
                  <a:srgbClr val="000000"/>
                </a:solidFill>
                <a:latin typeface="+mn-lt"/>
              </a:rPr>
              <a:t>nejdále do úrovně vjezdového návěstidla.</a:t>
            </a:r>
          </a:p>
          <a:p>
            <a:pPr marL="0" indent="0">
              <a:buNone/>
            </a:pPr>
            <a:endParaRPr lang="cs-CZ" sz="320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Za dodržení ustanovení tohoto článku odpovídá strojvedoucí posunového hnacího vozidla, u sunutých posunových dílů zaměstnanec v čele posunového dílu.</a:t>
            </a: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88515" y="692150"/>
            <a:ext cx="8260198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cs-CZ" altLang="cs-CZ" sz="2400" b="1" dirty="0">
                <a:solidFill>
                  <a:srgbClr val="FF0000"/>
                </a:solidFill>
                <a:latin typeface="+mj-lt"/>
              </a:rPr>
              <a:t>Co když označník </a:t>
            </a:r>
            <a:r>
              <a:rPr lang="cs-CZ" altLang="cs-CZ" sz="2400" b="1" dirty="0" smtClean="0">
                <a:solidFill>
                  <a:srgbClr val="FF0000"/>
                </a:solidFill>
                <a:latin typeface="+mj-lt"/>
              </a:rPr>
              <a:t>není?</a:t>
            </a:r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89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428736"/>
            <a:ext cx="8229600" cy="469742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b="0" dirty="0">
                <a:solidFill>
                  <a:srgbClr val="000000"/>
                </a:solidFill>
                <a:latin typeface="+mn-lt"/>
              </a:rPr>
              <a:t>Vlak může pokračovat bez zastavení jako posun bez posunové čety za návěstidlo,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které ukončuje 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vlakovou cestu, pokud </a:t>
            </a:r>
            <a:r>
              <a:rPr lang="cs-CZ" sz="2400" dirty="0">
                <a:solidFill>
                  <a:srgbClr val="000000"/>
                </a:solidFill>
                <a:latin typeface="+mn-lt"/>
              </a:rPr>
              <a:t>strojvedoucí dostane svolení k posunu předem </a:t>
            </a:r>
            <a:endParaRPr lang="cs-CZ" sz="240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(telekomunikačním zařízením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, prostřednictvím výpravčího sousední stanice, TTP apod.). </a:t>
            </a:r>
            <a:endParaRPr lang="cs-CZ" sz="24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endParaRPr lang="cs-CZ" sz="24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Vlak 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se změní v posunový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díl v 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okamžiku, kdy čelo vlaku projede úroveň tohoto návěstidla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. </a:t>
            </a:r>
          </a:p>
          <a:p>
            <a:pPr marL="0" indent="0">
              <a:buNone/>
            </a:pPr>
            <a:endParaRPr lang="cs-CZ" sz="24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Při </a:t>
            </a:r>
            <a:r>
              <a:rPr lang="cs-CZ" sz="2400" dirty="0">
                <a:solidFill>
                  <a:schemeClr val="tx2"/>
                </a:solidFill>
                <a:latin typeface="+mn-lt"/>
              </a:rPr>
              <a:t>tomto postupu se nejedná o posun za námezník</a:t>
            </a:r>
            <a:r>
              <a:rPr lang="cs-CZ" sz="2400" b="0" dirty="0">
                <a:solidFill>
                  <a:schemeClr val="tx2"/>
                </a:solidFill>
                <a:latin typeface="+mn-lt"/>
              </a:rPr>
              <a:t>.</a:t>
            </a:r>
            <a:endParaRPr lang="cs-CZ" sz="2400" b="0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26093" y="692150"/>
            <a:ext cx="8222620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cs-CZ" altLang="cs-CZ" sz="2400" b="1" dirty="0">
                <a:solidFill>
                  <a:srgbClr val="FF0000"/>
                </a:solidFill>
                <a:latin typeface="+mj-lt"/>
              </a:rPr>
              <a:t>Svolení k posunu předem</a:t>
            </a:r>
            <a:endParaRPr lang="cs-CZ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67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0" dirty="0">
                <a:solidFill>
                  <a:srgbClr val="000000"/>
                </a:solidFill>
                <a:latin typeface="+mn-lt"/>
              </a:rPr>
              <a:t>Je-li třeba z jakéhokoliv důvodu odvolat svolení k posunu dané návěstí </a:t>
            </a:r>
            <a:r>
              <a:rPr lang="cs-CZ" sz="2400" dirty="0">
                <a:solidFill>
                  <a:srgbClr val="000000"/>
                </a:solidFill>
                <a:latin typeface="+mn-lt"/>
              </a:rPr>
              <a:t>Posun za námezník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, </a:t>
            </a:r>
          </a:p>
          <a:p>
            <a:pPr>
              <a:buFont typeface="Verdana" panose="020B0604030504040204" pitchFamily="34" charset="0"/>
              <a:buChar char="―"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odvolá 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se toto svolení telekomunikačním zařízením </a:t>
            </a:r>
            <a:endParaRPr lang="cs-CZ" sz="2400" b="0" dirty="0" smtClean="0">
              <a:solidFill>
                <a:srgbClr val="000000"/>
              </a:solidFill>
              <a:latin typeface="+mn-lt"/>
            </a:endParaRPr>
          </a:p>
          <a:p>
            <a:pPr>
              <a:buFont typeface="Verdana" panose="020B0604030504040204" pitchFamily="34" charset="0"/>
              <a:buChar char="―"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nebo 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se dá vlaku návěst </a:t>
            </a:r>
            <a:r>
              <a:rPr lang="cs-CZ" sz="2400" dirty="0">
                <a:solidFill>
                  <a:srgbClr val="000000"/>
                </a:solidFill>
                <a:latin typeface="+mn-lt"/>
              </a:rPr>
              <a:t>Stůj, 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zastavte všemi </a:t>
            </a:r>
            <a:r>
              <a:rPr lang="cs-CZ" sz="2400" dirty="0">
                <a:solidFill>
                  <a:srgbClr val="000000"/>
                </a:solidFill>
                <a:latin typeface="+mn-lt"/>
              </a:rPr>
              <a:t>prostředky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. </a:t>
            </a:r>
            <a:endParaRPr lang="cs-CZ" sz="24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Nepřenosné 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návěstidlo platné pro posun se přestaví na návěst zakazující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posun.</a:t>
            </a:r>
          </a:p>
          <a:p>
            <a:pPr marL="0" indent="0">
              <a:buNone/>
            </a:pPr>
            <a:endParaRPr lang="cs-CZ" sz="2400" b="0" dirty="0">
              <a:latin typeface="+mn-lt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latin typeface="+mn-lt"/>
              </a:rPr>
              <a:t>Posun za námezník se nesmí provádět ve stanicích bez odjezdových návěstidel.</a:t>
            </a:r>
          </a:p>
          <a:p>
            <a:endParaRPr lang="cs-CZ" sz="2400" dirty="0" smtClean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513567" y="692473"/>
            <a:ext cx="8234897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rgbClr val="FF0000"/>
                </a:solidFill>
                <a:latin typeface="+mj-lt"/>
              </a:rPr>
              <a:t>Další zásady</a:t>
            </a:r>
            <a:endParaRPr lang="cs-CZ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238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Posun za námezník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252000" lvl="1" indent="0">
              <a:buNone/>
            </a:pPr>
            <a:r>
              <a:rPr lang="cs-CZ" dirty="0" smtClean="0"/>
              <a:t>Ing. Lenka Mulačová</a:t>
            </a:r>
            <a:endParaRPr lang="cs-CZ" dirty="0"/>
          </a:p>
          <a:p>
            <a:pPr marL="504000" lvl="2" indent="0">
              <a:buNone/>
            </a:pPr>
            <a:r>
              <a:rPr lang="cs-CZ" dirty="0" smtClean="0"/>
              <a:t>GŘ – Odbor řízení provozu)</a:t>
            </a:r>
            <a:endParaRPr lang="cs-CZ" dirty="0"/>
          </a:p>
          <a:p>
            <a:pPr marL="504000" lvl="2" indent="0">
              <a:buNone/>
            </a:pPr>
            <a:endParaRPr lang="cs-CZ" dirty="0"/>
          </a:p>
          <a:p>
            <a:pPr marL="504000" lvl="2" indent="0">
              <a:buNone/>
            </a:pPr>
            <a:r>
              <a:rPr lang="cs-CZ" dirty="0" smtClean="0"/>
              <a:t>Mulacova@szdc.cz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www.szdc.cz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© Správa </a:t>
            </a:r>
            <a:r>
              <a:rPr lang="cs-CZ" dirty="0" smtClean="0"/>
              <a:t>železnic, </a:t>
            </a:r>
            <a:r>
              <a:rPr lang="cs-CZ" dirty="0"/>
              <a:t>státní organizace </a:t>
            </a:r>
          </a:p>
          <a:p>
            <a:pPr marL="0" indent="0">
              <a:buNone/>
            </a:pPr>
            <a:r>
              <a:rPr lang="cs-CZ" dirty="0"/>
              <a:t>Dlážděná 1003/7, 110 00 Praha 1 </a:t>
            </a:r>
          </a:p>
        </p:txBody>
      </p:sp>
    </p:spTree>
    <p:extLst>
      <p:ext uri="{BB962C8B-B14F-4D97-AF65-F5344CB8AC3E}">
        <p14:creationId xmlns:p14="http://schemas.microsoft.com/office/powerpoint/2010/main" val="340455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pl-PL" sz="2400" dirty="0">
                <a:solidFill>
                  <a:srgbClr val="000000"/>
                </a:solidFill>
                <a:latin typeface="+mn-lt"/>
              </a:rPr>
              <a:t>Vlak</a:t>
            </a:r>
            <a:r>
              <a:rPr lang="pl-PL" sz="2400" b="0" dirty="0">
                <a:solidFill>
                  <a:srgbClr val="000000"/>
                </a:solidFill>
                <a:latin typeface="+mn-lt"/>
              </a:rPr>
              <a:t>, kterému je dovolován posun za námezník, </a:t>
            </a:r>
            <a:r>
              <a:rPr lang="pl-PL" sz="2400" dirty="0">
                <a:solidFill>
                  <a:srgbClr val="000000"/>
                </a:solidFill>
                <a:latin typeface="+mn-lt"/>
              </a:rPr>
              <a:t>pokračuje jako posun bez zastavení </a:t>
            </a:r>
            <a:r>
              <a:rPr lang="pl-PL" sz="2400" dirty="0" smtClean="0">
                <a:solidFill>
                  <a:schemeClr val="tx2"/>
                </a:solidFill>
                <a:latin typeface="+mn-lt"/>
              </a:rPr>
              <a:t>za </a:t>
            </a: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návěstidlo</a:t>
            </a:r>
            <a:r>
              <a:rPr lang="cs-CZ" sz="2400" dirty="0">
                <a:solidFill>
                  <a:schemeClr val="tx2"/>
                </a:solidFill>
                <a:latin typeface="+mn-lt"/>
              </a:rPr>
              <a:t>, které ukončuje vlakovou cestu. </a:t>
            </a:r>
            <a:endParaRPr lang="cs-CZ" sz="2400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37175" y="692150"/>
            <a:ext cx="8211538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cs-CZ" altLang="cs-CZ" sz="2400" b="1" dirty="0" smtClean="0">
                <a:solidFill>
                  <a:srgbClr val="FF0000"/>
                </a:solidFill>
                <a:latin typeface="+mj-lt"/>
              </a:rPr>
              <a:t>Definice</a:t>
            </a:r>
            <a:endParaRPr lang="cs-CZ" sz="2400" b="1" dirty="0" smtClean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7" name="Obrázek 6" descr="Výsledek obrázku pro námezník s návěstí konec vlakové cesty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888525"/>
            <a:ext cx="3816626" cy="2857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Výsledek obrázku pro hlavní návěstidlo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175" y="2844913"/>
            <a:ext cx="3855720" cy="2766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231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Strojvedoucí 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musí být zpraven o posunu za námezník návěstí </a:t>
            </a:r>
            <a:r>
              <a:rPr lang="cs-CZ" sz="2400" dirty="0">
                <a:solidFill>
                  <a:srgbClr val="000000"/>
                </a:solidFill>
                <a:latin typeface="+mn-lt"/>
              </a:rPr>
              <a:t>Posun za námezník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. </a:t>
            </a:r>
            <a:endParaRPr lang="cs-CZ" sz="24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endParaRPr lang="cs-CZ" sz="2400" b="0" dirty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endParaRPr lang="cs-CZ" sz="24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endParaRPr lang="cs-CZ" sz="2400" b="0" dirty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endParaRPr lang="cs-CZ" sz="24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endParaRPr lang="cs-CZ" sz="24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endParaRPr lang="cs-CZ" sz="2400" b="0" dirty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endParaRPr lang="cs-CZ" sz="24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Deska </a:t>
            </a:r>
            <a:r>
              <a:rPr lang="cs-CZ" sz="2400" dirty="0">
                <a:solidFill>
                  <a:srgbClr val="000000"/>
                </a:solidFill>
                <a:latin typeface="+mn-lt"/>
              </a:rPr>
              <a:t>se dvěma černými kruhy 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je ruční návěstidlo pro dávání návěsti </a:t>
            </a:r>
            <a:r>
              <a:rPr lang="cs-CZ" sz="2400" dirty="0">
                <a:solidFill>
                  <a:srgbClr val="000000"/>
                </a:solidFill>
                <a:latin typeface="+mn-lt"/>
              </a:rPr>
              <a:t>Posun za námezník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.</a:t>
            </a:r>
          </a:p>
          <a:p>
            <a:pPr marL="0" indent="0">
              <a:buNone/>
            </a:pPr>
            <a:endParaRPr lang="cs-CZ" sz="2400" b="0" dirty="0" smtClean="0">
              <a:solidFill>
                <a:srgbClr val="000000"/>
              </a:solidFill>
              <a:latin typeface="+mn-lt"/>
            </a:endParaRPr>
          </a:p>
          <a:p>
            <a:endParaRPr lang="cs-CZ" sz="2400" b="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25885" y="692150"/>
            <a:ext cx="8322828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rgbClr val="FF0000"/>
                </a:solidFill>
                <a:latin typeface="+mj-lt"/>
              </a:rPr>
              <a:t>Návěst Posun za námezník</a:t>
            </a:r>
            <a:endParaRPr lang="cs-CZ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2623" y="2452237"/>
            <a:ext cx="1234440" cy="2617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618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Návěst </a:t>
            </a:r>
            <a:r>
              <a:rPr lang="cs-CZ" sz="2400" dirty="0">
                <a:solidFill>
                  <a:srgbClr val="000000"/>
                </a:solidFill>
                <a:latin typeface="+mn-lt"/>
              </a:rPr>
              <a:t>Posun za námezník </a:t>
            </a:r>
            <a:r>
              <a:rPr lang="cs-CZ" b="0" i="1" dirty="0">
                <a:solidFill>
                  <a:srgbClr val="000000"/>
                </a:solidFill>
                <a:latin typeface="+mn-lt"/>
              </a:rPr>
              <a:t>(bílá čtvercová, na vrcholu postavená </a:t>
            </a:r>
            <a:r>
              <a:rPr lang="cs-CZ" b="0" i="1" dirty="0" smtClean="0">
                <a:solidFill>
                  <a:srgbClr val="000000"/>
                </a:solidFill>
                <a:latin typeface="+mn-lt"/>
              </a:rPr>
              <a:t>deska se </a:t>
            </a:r>
            <a:r>
              <a:rPr lang="cs-CZ" b="0" i="1" dirty="0">
                <a:solidFill>
                  <a:srgbClr val="000000"/>
                </a:solidFill>
                <a:latin typeface="+mn-lt"/>
              </a:rPr>
              <a:t>dvěma černými kruhy) 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informuje strojvedoucího vlaku o svolení k posunu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za návěstidlo 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(místo), ukončující vlakovou cestu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pPr marL="0" indent="0">
              <a:buNone/>
            </a:pPr>
            <a:endParaRPr lang="cs-CZ" sz="2400" b="0" dirty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endParaRPr lang="cs-CZ" sz="24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400" b="0" dirty="0">
                <a:solidFill>
                  <a:srgbClr val="000000"/>
                </a:solidFill>
                <a:latin typeface="+mn-lt"/>
              </a:rPr>
              <a:t>Zpravením o posunu za námezník je strojvedoucímu dáváno </a:t>
            </a:r>
            <a:r>
              <a:rPr lang="cs-CZ" sz="2400" dirty="0">
                <a:solidFill>
                  <a:schemeClr val="tx2"/>
                </a:solidFill>
                <a:latin typeface="+mn-lt"/>
              </a:rPr>
              <a:t>svolení k posunu </a:t>
            </a:r>
            <a:r>
              <a:rPr lang="cs-CZ" sz="2400" dirty="0">
                <a:solidFill>
                  <a:srgbClr val="000000"/>
                </a:solidFill>
                <a:latin typeface="+mn-lt"/>
              </a:rPr>
              <a:t>vlaku bez zastavení za místo ukončující vlakovou cestu.</a:t>
            </a:r>
          </a:p>
          <a:p>
            <a:pPr marL="0" indent="0">
              <a:buNone/>
            </a:pPr>
            <a:endParaRPr lang="pl-PL" sz="2400" dirty="0" smtClean="0">
              <a:latin typeface="+mn-lt"/>
            </a:endParaRPr>
          </a:p>
          <a:p>
            <a:endParaRPr lang="cs-CZ" sz="2400" b="0" dirty="0" smtClean="0"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63671" y="692150"/>
            <a:ext cx="8185042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rgbClr val="FF0000"/>
                </a:solidFill>
                <a:latin typeface="+mj-lt"/>
              </a:rPr>
              <a:t>Návěst Posun za námezník</a:t>
            </a:r>
            <a:endParaRPr lang="cs-CZ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81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196752"/>
            <a:ext cx="8229600" cy="492941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200" b="0" dirty="0" smtClean="0">
                <a:solidFill>
                  <a:srgbClr val="000000"/>
                </a:solidFill>
                <a:latin typeface="+mn-lt"/>
              </a:rPr>
              <a:t>Návěst dává výpravčí nebo z jeho příkazu jiný zaměstnanec, určený ZDD, vstříc vjíždějícímu vlaku tak dlouho, pokud její příjem strojvedoucí nepotvrdí slyšitelnou návěstí </a:t>
            </a:r>
            <a:r>
              <a:rPr lang="cs-CZ" sz="2200" dirty="0" smtClean="0">
                <a:solidFill>
                  <a:srgbClr val="000000"/>
                </a:solidFill>
                <a:latin typeface="+mn-lt"/>
              </a:rPr>
              <a:t>Převzetí pokynu</a:t>
            </a:r>
            <a:r>
              <a:rPr lang="cs-CZ" sz="2200" b="0" dirty="0" smtClean="0">
                <a:solidFill>
                  <a:srgbClr val="000000"/>
                </a:solidFill>
                <a:latin typeface="+mn-lt"/>
              </a:rPr>
              <a:t>. </a:t>
            </a:r>
          </a:p>
          <a:p>
            <a:pPr marL="0" indent="0">
              <a:buNone/>
            </a:pPr>
            <a:endParaRPr lang="cs-CZ" sz="22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endParaRPr lang="cs-CZ" sz="22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endParaRPr lang="cs-CZ" sz="22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200" b="0" dirty="0" smtClean="0">
                <a:solidFill>
                  <a:srgbClr val="000000"/>
                </a:solidFill>
                <a:latin typeface="+mn-lt"/>
              </a:rPr>
              <a:t>Dá-li strojvedoucí návěst </a:t>
            </a:r>
            <a:r>
              <a:rPr lang="cs-CZ" sz="2200" dirty="0" smtClean="0">
                <a:solidFill>
                  <a:srgbClr val="000000"/>
                </a:solidFill>
                <a:latin typeface="+mn-lt"/>
              </a:rPr>
              <a:t>Povolte brzdy úplně</a:t>
            </a:r>
            <a:r>
              <a:rPr lang="cs-CZ" sz="2200" b="0" dirty="0" smtClean="0">
                <a:solidFill>
                  <a:srgbClr val="000000"/>
                </a:solidFill>
                <a:latin typeface="+mn-lt"/>
              </a:rPr>
              <a:t>, musí výpravčí (určený zaměstnanec) dát návěst </a:t>
            </a:r>
            <a:r>
              <a:rPr lang="cs-CZ" sz="2200" dirty="0" smtClean="0">
                <a:solidFill>
                  <a:srgbClr val="000000"/>
                </a:solidFill>
                <a:latin typeface="+mn-lt"/>
              </a:rPr>
              <a:t>Stůj, zastavte všemi prostředky</a:t>
            </a:r>
            <a:r>
              <a:rPr lang="cs-CZ" sz="2200" b="0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endParaRPr lang="cs-CZ" sz="2200" b="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50937" y="692150"/>
            <a:ext cx="8297776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rgbClr val="FF0000"/>
                </a:solidFill>
                <a:latin typeface="+mj-lt"/>
              </a:rPr>
              <a:t>Návěst Posun za námezník</a:t>
            </a:r>
            <a:endParaRPr lang="cs-CZ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19725"/>
            <a:ext cx="31813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265" y="4652962"/>
            <a:ext cx="260985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38" b="27960"/>
          <a:stretch/>
        </p:blipFill>
        <p:spPr bwMode="auto">
          <a:xfrm>
            <a:off x="4788023" y="2773928"/>
            <a:ext cx="12668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745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Zaměstnanec řídící pos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un = zaměstnanec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, dávající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strojvedoucímu </a:t>
            </a: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pokyny </a:t>
            </a:r>
            <a:r>
              <a:rPr lang="cs-CZ" sz="2400" dirty="0">
                <a:solidFill>
                  <a:schemeClr val="tx2"/>
                </a:solidFill>
                <a:latin typeface="+mn-lt"/>
              </a:rPr>
              <a:t>k </a:t>
            </a: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jízdě</a:t>
            </a:r>
            <a:endParaRPr lang="cs-CZ" sz="2400" b="0" dirty="0" smtClean="0">
              <a:solidFill>
                <a:schemeClr val="tx2"/>
              </a:solidFill>
              <a:latin typeface="+mn-lt"/>
            </a:endParaRPr>
          </a:p>
          <a:p>
            <a:endParaRPr lang="cs-CZ" sz="2400" b="0" dirty="0" smtClean="0"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67544" y="692150"/>
            <a:ext cx="8281169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rgbClr val="FF0000"/>
                </a:solidFill>
                <a:latin typeface="+mj-lt"/>
              </a:rPr>
              <a:t>Zaměstnanec řídící posun</a:t>
            </a:r>
            <a:endParaRPr lang="cs-CZ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11722"/>
            <a:ext cx="39528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311722"/>
            <a:ext cx="39338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88" y="4149080"/>
            <a:ext cx="39243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149080"/>
            <a:ext cx="392430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918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Tímto 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zaměstnancem </a:t>
            </a:r>
            <a:r>
              <a:rPr lang="cs-CZ" sz="2400" dirty="0">
                <a:solidFill>
                  <a:srgbClr val="000000"/>
                </a:solidFill>
                <a:latin typeface="+mn-lt"/>
              </a:rPr>
              <a:t>není zaměstnanec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, dávající 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ruční návěst </a:t>
            </a:r>
            <a:r>
              <a:rPr lang="cs-CZ" sz="2400" dirty="0">
                <a:solidFill>
                  <a:srgbClr val="000000"/>
                </a:solidFill>
                <a:latin typeface="+mn-lt"/>
              </a:rPr>
              <a:t>Posun za námezník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),</a:t>
            </a:r>
          </a:p>
          <a:p>
            <a:pPr marL="0" indent="0">
              <a:buNone/>
            </a:pPr>
            <a:endParaRPr lang="cs-CZ" sz="2400" b="0" dirty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Tímto 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zaměstnancem </a:t>
            </a:r>
            <a:r>
              <a:rPr lang="cs-CZ" sz="2400" dirty="0">
                <a:solidFill>
                  <a:srgbClr val="000000"/>
                </a:solidFill>
                <a:latin typeface="+mn-lt"/>
              </a:rPr>
              <a:t>nesmí být člen doprovodu vlaku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, kterému je posun za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námezník dovolován.</a:t>
            </a:r>
          </a:p>
          <a:p>
            <a:pPr marL="0" indent="0">
              <a:buNone/>
            </a:pPr>
            <a:endParaRPr lang="cs-CZ" sz="2400" b="0" dirty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400" b="0" dirty="0">
                <a:solidFill>
                  <a:srgbClr val="000000"/>
                </a:solidFill>
                <a:latin typeface="+mn-lt"/>
              </a:rPr>
              <a:t>Pokyny musí dávat tak, aby strojvedoucí mohl nepochybně zjistit, že jsou dávány jemu.</a:t>
            </a:r>
          </a:p>
          <a:p>
            <a:pPr marL="0" indent="0">
              <a:buNone/>
            </a:pPr>
            <a:endParaRPr lang="cs-CZ" sz="2400" b="0" dirty="0">
              <a:latin typeface="+mn-lt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latin typeface="+mn-lt"/>
              </a:rPr>
              <a:t>Vlak se změní v posunový díl v okamžiku, kdy čelo vlaku projede úroveň návěstidla ukončujícího vlakovou cestu</a:t>
            </a:r>
            <a:r>
              <a:rPr lang="cs-CZ" sz="2400" b="0" dirty="0">
                <a:solidFill>
                  <a:schemeClr val="tx2"/>
                </a:solidFill>
                <a:latin typeface="+mn-lt"/>
              </a:rPr>
              <a:t>.</a:t>
            </a:r>
          </a:p>
          <a:p>
            <a:pPr marL="0" indent="0">
              <a:buNone/>
            </a:pPr>
            <a:endParaRPr lang="pl-PL" sz="2400" dirty="0" smtClean="0">
              <a:latin typeface="+mn-lt"/>
            </a:endParaRPr>
          </a:p>
          <a:p>
            <a:endParaRPr lang="cs-CZ" sz="2400" b="0" dirty="0" smtClean="0"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01041" y="692150"/>
            <a:ext cx="8247672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rgbClr val="FF0000"/>
                </a:solidFill>
                <a:latin typeface="+mj-lt"/>
              </a:rPr>
              <a:t>Zaměstnanec řídící posun</a:t>
            </a:r>
            <a:endParaRPr lang="cs-CZ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16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340768"/>
            <a:ext cx="8229600" cy="478539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200" b="0" dirty="0" smtClean="0">
                <a:solidFill>
                  <a:srgbClr val="000000"/>
                </a:solidFill>
                <a:latin typeface="+mn-lt"/>
              </a:rPr>
              <a:t>Strojvedoucí 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musí zastavit </a:t>
            </a:r>
            <a:r>
              <a:rPr lang="cs-CZ" sz="2200" b="0" dirty="0">
                <a:solidFill>
                  <a:srgbClr val="000000"/>
                </a:solidFill>
                <a:latin typeface="+mn-lt"/>
              </a:rPr>
              <a:t>před návěstidlem, ukončujícím vlakovou cestu, </a:t>
            </a:r>
            <a:r>
              <a:rPr lang="cs-CZ" sz="2200" dirty="0">
                <a:solidFill>
                  <a:srgbClr val="000000"/>
                </a:solidFill>
                <a:latin typeface="+mn-lt"/>
              </a:rPr>
              <a:t>jestliže </a:t>
            </a:r>
            <a:r>
              <a:rPr lang="cs-CZ" sz="2200" dirty="0" smtClean="0">
                <a:solidFill>
                  <a:srgbClr val="000000"/>
                </a:solidFill>
                <a:latin typeface="+mn-lt"/>
              </a:rPr>
              <a:t>nedostal </a:t>
            </a:r>
            <a:r>
              <a:rPr lang="cs-CZ" sz="2200" b="0" dirty="0" smtClean="0">
                <a:solidFill>
                  <a:srgbClr val="000000"/>
                </a:solidFill>
                <a:latin typeface="+mn-lt"/>
              </a:rPr>
              <a:t>od </a:t>
            </a:r>
            <a:r>
              <a:rPr lang="cs-CZ" sz="2200" b="0" dirty="0">
                <a:solidFill>
                  <a:srgbClr val="000000"/>
                </a:solidFill>
                <a:latin typeface="+mn-lt"/>
              </a:rPr>
              <a:t>zaměstnance řídícího posun pokyny pro další jízdu za námezník. </a:t>
            </a:r>
            <a:endParaRPr lang="cs-CZ" sz="22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200" b="0" dirty="0" smtClean="0">
                <a:solidFill>
                  <a:srgbClr val="000000"/>
                </a:solidFill>
                <a:latin typeface="+mn-lt"/>
              </a:rPr>
              <a:t>Tyto </a:t>
            </a:r>
            <a:r>
              <a:rPr lang="cs-CZ" sz="2200" b="0" dirty="0">
                <a:solidFill>
                  <a:srgbClr val="000000"/>
                </a:solidFill>
                <a:latin typeface="+mn-lt"/>
              </a:rPr>
              <a:t>pokyny musí </a:t>
            </a:r>
            <a:r>
              <a:rPr lang="cs-CZ" sz="2200" b="0" dirty="0" smtClean="0">
                <a:solidFill>
                  <a:srgbClr val="000000"/>
                </a:solidFill>
                <a:latin typeface="+mn-lt"/>
              </a:rPr>
              <a:t>zaměstnanec řídící </a:t>
            </a:r>
            <a:r>
              <a:rPr lang="cs-CZ" sz="2200" b="0" dirty="0">
                <a:solidFill>
                  <a:srgbClr val="000000"/>
                </a:solidFill>
                <a:latin typeface="+mn-lt"/>
              </a:rPr>
              <a:t>posun dávat </a:t>
            </a:r>
            <a:r>
              <a:rPr lang="cs-CZ" sz="2200" dirty="0">
                <a:solidFill>
                  <a:schemeClr val="tx2"/>
                </a:solidFill>
                <a:latin typeface="+mn-lt"/>
              </a:rPr>
              <a:t>vždy, a to i v případech, </a:t>
            </a:r>
            <a:endParaRPr lang="cs-CZ" sz="2200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200" dirty="0" smtClean="0">
                <a:solidFill>
                  <a:schemeClr val="tx2"/>
                </a:solidFill>
                <a:latin typeface="+mn-lt"/>
              </a:rPr>
              <a:t>kdy </a:t>
            </a:r>
            <a:r>
              <a:rPr lang="cs-CZ" sz="2200" dirty="0">
                <a:solidFill>
                  <a:schemeClr val="tx2"/>
                </a:solidFill>
                <a:latin typeface="+mn-lt"/>
              </a:rPr>
              <a:t>je posun dovolován </a:t>
            </a:r>
            <a:endParaRPr lang="cs-CZ" sz="2200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200" dirty="0" smtClean="0">
                <a:solidFill>
                  <a:schemeClr val="tx2"/>
                </a:solidFill>
                <a:latin typeface="+mn-lt"/>
              </a:rPr>
              <a:t>nepřenosným </a:t>
            </a:r>
            <a:r>
              <a:rPr lang="cs-CZ" sz="2200" dirty="0">
                <a:solidFill>
                  <a:schemeClr val="tx2"/>
                </a:solidFill>
                <a:latin typeface="+mn-lt"/>
              </a:rPr>
              <a:t>návěstidlem</a:t>
            </a:r>
            <a:r>
              <a:rPr lang="cs-CZ" sz="2200" dirty="0" smtClean="0">
                <a:solidFill>
                  <a:schemeClr val="tx2"/>
                </a:solidFill>
                <a:latin typeface="+mn-lt"/>
              </a:rPr>
              <a:t>, 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2"/>
                </a:solidFill>
                <a:latin typeface="+mn-lt"/>
              </a:rPr>
              <a:t>platným </a:t>
            </a:r>
            <a:r>
              <a:rPr lang="cs-CZ" sz="2200" dirty="0">
                <a:solidFill>
                  <a:schemeClr val="tx2"/>
                </a:solidFill>
                <a:latin typeface="+mn-lt"/>
              </a:rPr>
              <a:t>jen pro jednu kolej. </a:t>
            </a:r>
            <a:endParaRPr lang="cs-CZ" sz="2200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endParaRPr lang="cs-CZ" sz="2200" b="0" dirty="0" smtClean="0">
              <a:latin typeface="+mn-lt"/>
            </a:endParaRPr>
          </a:p>
          <a:p>
            <a:pPr marL="0" indent="0">
              <a:buNone/>
            </a:pPr>
            <a:endParaRPr lang="cs-CZ" sz="2200" b="0" dirty="0" smtClean="0"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76197" y="692150"/>
            <a:ext cx="8172516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rgbClr val="FF0000"/>
                </a:solidFill>
                <a:latin typeface="+mj-lt"/>
              </a:rPr>
              <a:t>Pokyny k jízdě – ,,bílá“ nestačí</a:t>
            </a:r>
            <a:endParaRPr lang="cs-CZ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713" y="3347548"/>
            <a:ext cx="2934653" cy="216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983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428736"/>
            <a:ext cx="8229600" cy="469742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b="0" dirty="0">
                <a:solidFill>
                  <a:srgbClr val="000000"/>
                </a:solidFill>
                <a:latin typeface="+mn-lt"/>
              </a:rPr>
              <a:t>Při posunu za námezník je zaměstnanec řídící posun povinen:</a:t>
            </a:r>
          </a:p>
          <a:p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přesvědčit 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se, že nepřenosná návěstidla platná pro posun dovolují posun nebo tam, kde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taková návěstidla 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nejsou, že je posunová cesta postavena;</a:t>
            </a:r>
          </a:p>
          <a:p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provádět </a:t>
            </a:r>
            <a:r>
              <a:rPr lang="cs-CZ" sz="2400" b="0" dirty="0">
                <a:solidFill>
                  <a:srgbClr val="000000"/>
                </a:solidFill>
                <a:latin typeface="+mn-lt"/>
              </a:rPr>
              <a:t>posun podle příkazů výpravčího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endParaRPr lang="cs-CZ" sz="2400" b="0" dirty="0">
              <a:latin typeface="+mn-lt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latin typeface="+mn-lt"/>
              </a:rPr>
              <a:t>Při posunu za námezník nesmí být posunová cesta obsazena vozidly.</a:t>
            </a:r>
          </a:p>
          <a:p>
            <a:endParaRPr lang="cs-CZ" sz="2400" b="0" dirty="0" smtClean="0"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88515" y="692150"/>
            <a:ext cx="8260198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rgbClr val="FF0000"/>
                </a:solidFill>
                <a:latin typeface="+mj-lt"/>
              </a:rPr>
              <a:t>Posunová cesta</a:t>
            </a:r>
            <a:endParaRPr lang="cs-CZ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38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ZDC">
      <a:dk1>
        <a:srgbClr val="002B59"/>
      </a:dk1>
      <a:lt1>
        <a:srgbClr val="FFFFFF"/>
      </a:lt1>
      <a:dk2>
        <a:srgbClr val="FF5200"/>
      </a:dk2>
      <a:lt2>
        <a:srgbClr val="FFFFFF"/>
      </a:lt2>
      <a:accent1>
        <a:srgbClr val="002B59"/>
      </a:accent1>
      <a:accent2>
        <a:srgbClr val="FF5200"/>
      </a:accent2>
      <a:accent3>
        <a:srgbClr val="00A1E0"/>
      </a:accent3>
      <a:accent4>
        <a:srgbClr val="737373"/>
      </a:accent4>
      <a:accent5>
        <a:srgbClr val="82BC00"/>
      </a:accent5>
      <a:accent6>
        <a:srgbClr val="34A49A"/>
      </a:accent6>
      <a:hlink>
        <a:srgbClr val="002B59"/>
      </a:hlink>
      <a:folHlink>
        <a:srgbClr val="737373"/>
      </a:folHlink>
    </a:clrScheme>
    <a:fontScheme name="SZDC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20000"/>
            <a:lumOff val="80000"/>
          </a:schemeClr>
        </a:solidFill>
        <a:ln w="12700">
          <a:solidFill>
            <a:schemeClr val="accent3"/>
          </a:solidFill>
        </a:ln>
      </a:spPr>
      <a:bodyPr lIns="72000" tIns="54000" rIns="72000" bIns="72000" rtlCol="0" anchor="t" anchorCtr="0"/>
      <a:lstStyle>
        <a:defPPr algn="l">
          <a:defRPr sz="15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3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12700">
          <a:noFill/>
        </a:ln>
      </a:spPr>
      <a:bodyPr wrap="square" lIns="0" tIns="0" rIns="0" bIns="0" rtlCol="0">
        <a:spAutoFit/>
      </a:bodyPr>
      <a:lstStyle>
        <a:defPPr>
          <a:defRPr sz="15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_Source xmlns="http://schemas.microsoft.com/sharepoint/v3/fields" xsi:nil="true"/>
    <URL xmlns="http://schemas.microsoft.com/sharepoint/v3">
      <Url xsi:nil="true"/>
      <Description xsi:nil="true"/>
    </URL>
    <_Coverage xmlns="http://schemas.microsoft.com/sharepoint/v3/fields" xsi:nil="true"/>
    <_RightsManagement xmlns="http://schemas.microsoft.com/sharepoint/v3/fields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68DDC52BD08C74A84BD722897D47355" ma:contentTypeVersion="7" ma:contentTypeDescription="Vytvořit nový dokument" ma:contentTypeScope="" ma:versionID="0091792794118dfa8380e63db8c156dc">
  <xsd:schema xmlns:xsd="http://www.w3.org/2001/XMLSchema" xmlns:p="http://schemas.microsoft.com/office/2006/metadata/properties" xmlns:ns1="http://schemas.microsoft.com/sharepoint/v3" xmlns:ns2="http://schemas.microsoft.com/sharepoint/v3/fields" targetNamespace="http://schemas.microsoft.com/office/2006/metadata/properties" ma:root="true" ma:fieldsID="e50c54431dbdc2c5f53f82dc5678a903" ns1:_="" ns2:_="">
    <xsd:import namespace="http://schemas.microsoft.com/sharepoint/v3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URL" minOccurs="0"/>
                <xsd:element ref="ns2:_Source" minOccurs="0"/>
                <xsd:element ref="ns2:_RightsManagement" minOccurs="0"/>
                <xsd:element ref="ns2:_Coverag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URL" ma:index="8" nillable="true" ma:displayName="Adresa 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_Source" ma:index="9" nillable="true" ma:displayName="Zdroj" ma:description="Odkazy na prostředky, z nichž byl tento prostředek odvozen" ma:internalName="_Source">
      <xsd:simpleType>
        <xsd:restriction base="dms:Note"/>
      </xsd:simpleType>
    </xsd:element>
    <xsd:element name="_RightsManagement" ma:index="10" nillable="true" ma:displayName="Správa práv" ma:description="Informace o právech souvisejících s tímto prostředkem" ma:internalName="_RightsManagement">
      <xsd:simpleType>
        <xsd:restriction base="dms:Note"/>
      </xsd:simpleType>
    </xsd:element>
    <xsd:element name="_Coverage" ma:index="11" nillable="true" ma:displayName="Pokrytí" ma:description="Rozsah" ma:internalName="_Coverag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 ma:readOnly="true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 ma:index="12" ma:displayName="Kategorie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1AAD1DE-51B7-4A5F-8043-3FCA5BC59FF5}">
  <ds:schemaRefs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sharepoint/v3"/>
    <ds:schemaRef ds:uri="http://schemas.openxmlformats.org/package/2006/metadata/core-properties"/>
    <ds:schemaRef ds:uri="http://schemas.microsoft.com/sharepoint/v3/field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59EBA81-4619-49EE-8D72-F07849EBE7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939EEF-7259-4ECB-84A6-E45B51B644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1946</TotalTime>
  <Words>646</Words>
  <Application>Microsoft Office PowerPoint</Application>
  <PresentationFormat>Předvádění na obrazovce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Office Theme</vt:lpstr>
      <vt:lpstr>Posun za námezník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>Správa železnic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Dlouhý název  příslušné prezentace</dc:title>
  <dc:creator>Mulačová Lenka, Ing.</dc:creator>
  <cp:lastModifiedBy>Mulačová Lenka, Ing.</cp:lastModifiedBy>
  <cp:revision>46</cp:revision>
  <dcterms:created xsi:type="dcterms:W3CDTF">2018-05-24T14:44:43Z</dcterms:created>
  <dcterms:modified xsi:type="dcterms:W3CDTF">2020-01-25T11:34:42Z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0x010100D68DDC52BD08C74A84BD722897D47355</vt:lpwstr>
  </property>
</Properties>
</file>