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2"/>
  </p:notesMasterIdLst>
  <p:sldIdLst>
    <p:sldId id="319" r:id="rId5"/>
    <p:sldId id="538" r:id="rId6"/>
    <p:sldId id="539" r:id="rId7"/>
    <p:sldId id="588" r:id="rId8"/>
    <p:sldId id="540" r:id="rId9"/>
    <p:sldId id="541" r:id="rId10"/>
    <p:sldId id="589"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90" r:id="rId27"/>
    <p:sldId id="557" r:id="rId28"/>
    <p:sldId id="591" r:id="rId29"/>
    <p:sldId id="558" r:id="rId30"/>
    <p:sldId id="559" r:id="rId31"/>
    <p:sldId id="560" r:id="rId32"/>
    <p:sldId id="561" r:id="rId33"/>
    <p:sldId id="562" r:id="rId34"/>
    <p:sldId id="563" r:id="rId35"/>
    <p:sldId id="564" r:id="rId36"/>
    <p:sldId id="565" r:id="rId37"/>
    <p:sldId id="566" r:id="rId38"/>
    <p:sldId id="567" r:id="rId39"/>
    <p:sldId id="568" r:id="rId40"/>
    <p:sldId id="569" r:id="rId41"/>
    <p:sldId id="570" r:id="rId42"/>
    <p:sldId id="571" r:id="rId43"/>
    <p:sldId id="572" r:id="rId44"/>
    <p:sldId id="574" r:id="rId45"/>
    <p:sldId id="575" r:id="rId46"/>
    <p:sldId id="576" r:id="rId47"/>
    <p:sldId id="577" r:id="rId48"/>
    <p:sldId id="578" r:id="rId49"/>
    <p:sldId id="579" r:id="rId50"/>
    <p:sldId id="580" r:id="rId51"/>
    <p:sldId id="592" r:id="rId52"/>
    <p:sldId id="581" r:id="rId53"/>
    <p:sldId id="593" r:id="rId54"/>
    <p:sldId id="582" r:id="rId55"/>
    <p:sldId id="583" r:id="rId56"/>
    <p:sldId id="584" r:id="rId57"/>
    <p:sldId id="585" r:id="rId58"/>
    <p:sldId id="586" r:id="rId59"/>
    <p:sldId id="587" r:id="rId60"/>
    <p:sldId id="336" r:id="rId6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273">
          <p15:clr>
            <a:srgbClr val="A4A3A4"/>
          </p15:clr>
        </p15:guide>
        <p15:guide id="3" orient="horz" pos="4125">
          <p15:clr>
            <a:srgbClr val="A4A3A4"/>
          </p15:clr>
        </p15:guide>
        <p15:guide id="5" orient="horz" pos="3822">
          <p15:clr>
            <a:srgbClr val="A4A3A4"/>
          </p15:clr>
        </p15:guide>
        <p15:guide id="6" orient="horz" pos="951">
          <p15:clr>
            <a:srgbClr val="A4A3A4"/>
          </p15:clr>
        </p15:guide>
        <p15:guide id="7" pos="2880">
          <p15:clr>
            <a:srgbClr val="A4A3A4"/>
          </p15:clr>
        </p15:guide>
        <p15:guide id="8" pos="313">
          <p15:clr>
            <a:srgbClr val="A4A3A4"/>
          </p15:clr>
        </p15:guide>
        <p15:guide id="9" pos="5451">
          <p15:clr>
            <a:srgbClr val="A4A3A4"/>
          </p15:clr>
        </p15:guide>
        <p15:guide id="10" pos="2049">
          <p15:clr>
            <a:srgbClr val="A4A3A4"/>
          </p15:clr>
        </p15:guide>
        <p15:guide id="11" pos="3711">
          <p15:clr>
            <a:srgbClr val="A4A3A4"/>
          </p15:clr>
        </p15:guide>
        <p15:guide id="12" pos="3864">
          <p15:clr>
            <a:srgbClr val="A4A3A4"/>
          </p15:clr>
        </p15:guide>
        <p15:guide id="13" pos="2801">
          <p15:clr>
            <a:srgbClr val="A4A3A4"/>
          </p15:clr>
        </p15:guide>
        <p15:guide id="14" pos="2959">
          <p15:clr>
            <a:srgbClr val="A4A3A4"/>
          </p15:clr>
        </p15:guide>
        <p15:guide id="15" pos="1896">
          <p15:clr>
            <a:srgbClr val="A4A3A4"/>
          </p15:clr>
        </p15:guide>
        <p15:guide id="16" orient="horz" pos="34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82C228D-DB82-498E-97C7-A9C4409E5F8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2C228D-DB82-498E-97C7-A9C4409E5F8C}" styleName="SZDC Table">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7000"/>
            </a:schemeClr>
          </a:solidFill>
        </a:fill>
      </a:tcStyle>
    </a:band1H>
    <a:band2H>
      <a:tcStyle>
        <a:tcBdr/>
      </a:tcStyle>
    </a:band2H>
    <a:band1V>
      <a:tcStyle>
        <a:tcBdr/>
        <a:fill>
          <a:solidFill>
            <a:schemeClr val="accent3">
              <a:alpha val="7000"/>
            </a:schemeClr>
          </a:solidFill>
        </a:fill>
      </a:tcStyle>
    </a:band1V>
    <a:lastCol>
      <a:tcTxStyle b="on"/>
      <a:tcStyle>
        <a:tcBdr/>
      </a:tcStyle>
    </a:lastCol>
    <a:firstCol>
      <a:tcTxStyle b="on"/>
      <a:tcStyle>
        <a:tcBdr/>
      </a:tcStyle>
    </a:firstCol>
    <a:lastRow>
      <a:tcTxStyle b="on"/>
      <a:tcStyle>
        <a:tcBdr>
          <a:top>
            <a:ln w="38100" cmpd="sng">
              <a:solidFill>
                <a:schemeClr val="accent3"/>
              </a:solidFill>
            </a:ln>
          </a:top>
        </a:tcBdr>
        <a:fill>
          <a:noFill/>
        </a:fill>
      </a:tcStyle>
    </a:lastRow>
    <a:firstRow>
      <a:tcTxStyle b="on"/>
      <a:tcStyle>
        <a:tcBdr>
          <a:bottom>
            <a:ln w="12700" cmpd="sng">
              <a:solidFill>
                <a:schemeClr val="accent3"/>
              </a:solidFill>
            </a:ln>
          </a:bottom>
        </a:tcBdr>
        <a:fill>
          <a:solidFill>
            <a:schemeClr val="accent3">
              <a:alpha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204"/>
      </p:cViewPr>
      <p:guideLst>
        <p:guide orient="horz" pos="2160"/>
        <p:guide orient="horz" pos="273"/>
        <p:guide orient="horz" pos="4125"/>
        <p:guide orient="horz" pos="3822"/>
        <p:guide orient="horz" pos="951"/>
        <p:guide orient="horz" pos="3444"/>
        <p:guide pos="2880"/>
        <p:guide pos="313"/>
        <p:guide pos="5451"/>
        <p:guide pos="2049"/>
        <p:guide pos="3711"/>
        <p:guide pos="3864"/>
        <p:guide pos="2801"/>
        <p:guide pos="2959"/>
        <p:guide pos="1896"/>
      </p:guideLst>
    </p:cSldViewPr>
  </p:slideViewPr>
  <p:notesTextViewPr>
    <p:cViewPr>
      <p:scale>
        <a:sx n="100" d="100"/>
        <a:sy n="100" d="100"/>
      </p:scale>
      <p:origin x="0" y="0"/>
    </p:cViewPr>
  </p:notesTextViewPr>
  <p:gridSpacing cx="126000" cy="126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8D279-CB39-4E49-B4C4-534702CDECCA}" type="datetimeFigureOut">
              <a:rPr lang="cs-CZ" smtClean="0"/>
              <a:pPr/>
              <a:t>25.1.2020</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E2BAC-C39F-4556-A179-5451CF6BF04D}" type="slidenum">
              <a:rPr lang="cs-CZ" smtClean="0"/>
              <a:pPr/>
              <a:t>‹#›</a:t>
            </a:fld>
            <a:endParaRPr lang="cs-CZ"/>
          </a:p>
        </p:txBody>
      </p:sp>
    </p:spTree>
    <p:extLst>
      <p:ext uri="{BB962C8B-B14F-4D97-AF65-F5344CB8AC3E}">
        <p14:creationId xmlns:p14="http://schemas.microsoft.com/office/powerpoint/2010/main" val="370625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 name="Title 1"/>
          <p:cNvSpPr>
            <a:spLocks noGrp="1"/>
          </p:cNvSpPr>
          <p:nvPr>
            <p:ph type="ctrTitle" hasCustomPrompt="1"/>
          </p:nvPr>
        </p:nvSpPr>
        <p:spPr>
          <a:xfrm>
            <a:off x="496887" y="4059080"/>
            <a:ext cx="8156575" cy="1134144"/>
          </a:xfrm>
        </p:spPr>
        <p:txBody>
          <a:bodyPr anchor="b" anchorCtr="0"/>
          <a:lstStyle>
            <a:lvl1pPr>
              <a:defRPr sz="3600">
                <a:solidFill>
                  <a:schemeClr val="tx1"/>
                </a:solidFill>
              </a:defRPr>
            </a:lvl1pPr>
          </a:lstStyle>
          <a:p>
            <a:r>
              <a:rPr lang="en-US" dirty="0"/>
              <a:t>Click to edit </a:t>
            </a:r>
            <a:br>
              <a:rPr lang="en-US" dirty="0"/>
            </a:br>
            <a:r>
              <a:rPr lang="en-US" dirty="0"/>
              <a:t>Master title style</a:t>
            </a:r>
            <a:endParaRPr lang="cs-CZ" dirty="0"/>
          </a:p>
        </p:txBody>
      </p:sp>
      <p:sp>
        <p:nvSpPr>
          <p:cNvPr id="3" name="Subtitle 2"/>
          <p:cNvSpPr>
            <a:spLocks noGrp="1"/>
          </p:cNvSpPr>
          <p:nvPr>
            <p:ph type="subTitle" idx="1"/>
          </p:nvPr>
        </p:nvSpPr>
        <p:spPr>
          <a:xfrm>
            <a:off x="496887" y="3429000"/>
            <a:ext cx="8156575" cy="378048"/>
          </a:xfrm>
        </p:spPr>
        <p:txBody>
          <a:bodyPr anchor="b" anchorCtr="0"/>
          <a:lstStyle>
            <a:lvl1pPr marL="252000" indent="-252000" algn="l">
              <a:buClrTx/>
              <a:buFont typeface="Verdana" pitchFamily="34" charset="0"/>
              <a:buChar char="—"/>
              <a:defRPr sz="1500" b="1">
                <a:solidFill>
                  <a:schemeClr val="accent3"/>
                </a:solidFill>
              </a:defRPr>
            </a:lvl1pPr>
            <a:lvl2pPr marL="504000" indent="-252000" algn="l">
              <a:buClrTx/>
              <a:buFont typeface="Verdana" pitchFamily="34" charset="0"/>
              <a:buChar char="—"/>
              <a:defRPr sz="1500">
                <a:solidFill>
                  <a:schemeClr val="accent3"/>
                </a:solidFill>
              </a:defRPr>
            </a:lvl2pPr>
            <a:lvl3pPr marL="756000" indent="-216000" algn="l">
              <a:buClrTx/>
              <a:buFont typeface="Verdana" pitchFamily="34" charset="0"/>
              <a:buChar char="—"/>
              <a:defRPr sz="1100">
                <a:solidFill>
                  <a:schemeClr val="accent3"/>
                </a:solidFill>
              </a:defRPr>
            </a:lvl3pPr>
            <a:lvl4pPr marL="972000" indent="-216000" algn="l">
              <a:buClrTx/>
              <a:buFont typeface="Verdana" pitchFamily="34" charset="0"/>
              <a:buChar char="—"/>
              <a:defRPr sz="1100">
                <a:solidFill>
                  <a:schemeClr val="accent3"/>
                </a:solidFill>
              </a:defRPr>
            </a:lvl4pPr>
            <a:lvl5pPr marL="1188000" indent="-216000" algn="l">
              <a:buClrTx/>
              <a:buFont typeface="Verdana" pitchFamily="34" charset="0"/>
              <a:buChar char="—"/>
              <a:defRPr sz="1100">
                <a:solidFill>
                  <a:schemeClr val="accent3"/>
                </a:solidFill>
              </a:defRPr>
            </a:lvl5pPr>
            <a:lvl6pPr marL="1404000" indent="-216000" algn="l">
              <a:buClrTx/>
              <a:buFont typeface="Verdana" pitchFamily="34" charset="0"/>
              <a:buChar char="—"/>
              <a:defRPr sz="1100">
                <a:solidFill>
                  <a:schemeClr val="accent3"/>
                </a:solidFill>
              </a:defRPr>
            </a:lvl6pPr>
            <a:lvl7pPr marL="1620000" indent="-216000" algn="l">
              <a:buClrTx/>
              <a:buFont typeface="Verdana" pitchFamily="34" charset="0"/>
              <a:buChar char="—"/>
              <a:defRPr sz="1100">
                <a:solidFill>
                  <a:schemeClr val="accent3"/>
                </a:solidFill>
              </a:defRPr>
            </a:lvl7pPr>
            <a:lvl8pPr marL="1836000" indent="-216000" algn="l">
              <a:buClrTx/>
              <a:buFont typeface="Verdana" pitchFamily="34" charset="0"/>
              <a:buChar char="—"/>
              <a:defRPr sz="1100">
                <a:solidFill>
                  <a:schemeClr val="accent3"/>
                </a:solidFill>
              </a:defRPr>
            </a:lvl8pPr>
            <a:lvl9pPr marL="2052000" indent="-216000" algn="l">
              <a:buClrTx/>
              <a:buFont typeface="Verdana" pitchFamily="34" charset="0"/>
              <a:buChar char="—"/>
              <a:defRPr sz="1100">
                <a:solidFill>
                  <a:schemeClr val="accent3"/>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3" name="Text Placeholder 13"/>
          <p:cNvSpPr>
            <a:spLocks noGrp="1"/>
          </p:cNvSpPr>
          <p:nvPr>
            <p:ph type="body" sz="quarter" idx="14"/>
          </p:nvPr>
        </p:nvSpPr>
        <p:spPr>
          <a:xfrm>
            <a:off x="496888" y="5571272"/>
            <a:ext cx="8156575" cy="496152"/>
          </a:xfrm>
        </p:spPr>
        <p:txBody>
          <a:bodyPr anchor="t" anchorCtr="0"/>
          <a:lstStyle>
            <a:lvl1pPr marL="252000" indent="-252000">
              <a:buClrTx/>
              <a:defRPr sz="1500" b="0">
                <a:solidFill>
                  <a:schemeClr val="tx1"/>
                </a:solidFill>
              </a:defRPr>
            </a:lvl1pPr>
            <a:lvl2pPr marL="468000" indent="-216000">
              <a:buClrTx/>
              <a:defRPr sz="1100" b="0">
                <a:solidFill>
                  <a:schemeClr val="tx1"/>
                </a:solidFill>
              </a:defRPr>
            </a:lvl2pPr>
            <a:lvl3pPr marL="684000" indent="-216000">
              <a:buClrTx/>
              <a:defRPr sz="1100" b="0">
                <a:solidFill>
                  <a:schemeClr val="tx1"/>
                </a:solidFill>
              </a:defRPr>
            </a:lvl3pPr>
            <a:lvl4pPr marL="936000" indent="-216000">
              <a:buClrTx/>
              <a:defRPr sz="1100" b="0">
                <a:solidFill>
                  <a:schemeClr val="tx1"/>
                </a:solidFill>
              </a:defRPr>
            </a:lvl4pPr>
            <a:lvl5pPr marL="1188000" indent="-216000">
              <a:buClrTx/>
              <a:defRPr sz="1100" b="0">
                <a:solidFill>
                  <a:schemeClr val="tx1"/>
                </a:solidFill>
              </a:defRPr>
            </a:lvl5pPr>
            <a:lvl6pPr marL="1404000" indent="-216000">
              <a:buClrTx/>
              <a:defRPr sz="1100" b="0">
                <a:solidFill>
                  <a:schemeClr val="tx1"/>
                </a:solidFill>
              </a:defRPr>
            </a:lvl6pPr>
            <a:lvl7pPr marL="1620000" indent="-216000">
              <a:buClrTx/>
              <a:defRPr sz="1100" b="0">
                <a:solidFill>
                  <a:schemeClr val="tx1"/>
                </a:solidFill>
              </a:defRPr>
            </a:lvl7pPr>
            <a:lvl8pPr marL="1836000" indent="-216000">
              <a:buClrTx/>
              <a:defRPr sz="1100" b="0">
                <a:solidFill>
                  <a:schemeClr val="tx1"/>
                </a:solidFill>
              </a:defRPr>
            </a:lvl8pPr>
            <a:lvl9pPr marL="2052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7" name="Obrázek 6">
            <a:extLst>
              <a:ext uri="{FF2B5EF4-FFF2-40B4-BE49-F238E27FC236}">
                <a16:creationId xmlns:a16="http://schemas.microsoft.com/office/drawing/2014/main" xmlns="" id="{D484C998-8052-416B-AE91-0AB37A28D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800" y="432000"/>
            <a:ext cx="1713673" cy="63568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 Print (Eco)">
    <p:bg>
      <p:bgPr>
        <a:solidFill>
          <a:schemeClr val="tx1"/>
        </a:solidFill>
        <a:effectLst/>
      </p:bgPr>
    </p:bg>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3" name="Subtitle 2"/>
          <p:cNvSpPr>
            <a:spLocks noGrp="1"/>
          </p:cNvSpPr>
          <p:nvPr>
            <p:ph type="subTitle" idx="1"/>
          </p:nvPr>
        </p:nvSpPr>
        <p:spPr>
          <a:xfrm>
            <a:off x="4067936" y="1509712"/>
            <a:ext cx="4585526" cy="1919288"/>
          </a:xfrm>
        </p:spPr>
        <p:txBody>
          <a:bodyPr anchor="t" anchorCtr="0"/>
          <a:lstStyle>
            <a:lvl1pPr marL="252000" indent="-252000" algn="r">
              <a:buClrTx/>
              <a:buFont typeface="Verdana" pitchFamily="34" charset="0"/>
              <a:buChar char="—"/>
              <a:defRPr sz="1500" b="1">
                <a:solidFill>
                  <a:schemeClr val="bg1"/>
                </a:solidFill>
              </a:defRPr>
            </a:lvl1pPr>
            <a:lvl2pPr marL="504000" indent="-252000" algn="r">
              <a:buClrTx/>
              <a:buFont typeface="Verdana" pitchFamily="34" charset="0"/>
              <a:buChar char="—"/>
              <a:defRPr sz="1500" b="0">
                <a:solidFill>
                  <a:schemeClr val="bg1"/>
                </a:solidFill>
              </a:defRPr>
            </a:lvl2pPr>
            <a:lvl3pPr marL="756000" indent="-216000" algn="r">
              <a:buClrTx/>
              <a:buFont typeface="Verdana" pitchFamily="34" charset="0"/>
              <a:buChar char="—"/>
              <a:defRPr sz="1100">
                <a:solidFill>
                  <a:schemeClr val="bg1"/>
                </a:solidFill>
              </a:defRPr>
            </a:lvl3pPr>
            <a:lvl4pPr marL="972000" indent="-216000" algn="r">
              <a:buClrTx/>
              <a:buFont typeface="Verdana" pitchFamily="34" charset="0"/>
              <a:buChar char="—"/>
              <a:defRPr sz="1100">
                <a:solidFill>
                  <a:schemeClr val="bg1"/>
                </a:solidFill>
              </a:defRPr>
            </a:lvl4pPr>
            <a:lvl5pPr marL="1188000" indent="-216000" algn="r">
              <a:buClrTx/>
              <a:buFont typeface="Verdana" pitchFamily="34" charset="0"/>
              <a:buChar char="—"/>
              <a:defRPr sz="1100">
                <a:solidFill>
                  <a:schemeClr val="bg1"/>
                </a:solidFill>
              </a:defRPr>
            </a:lvl5pPr>
            <a:lvl6pPr marL="1404000" indent="-216000" algn="r">
              <a:buClrTx/>
              <a:buFont typeface="Verdana" pitchFamily="34" charset="0"/>
              <a:buChar char="—"/>
              <a:defRPr sz="1100">
                <a:solidFill>
                  <a:schemeClr val="bg1"/>
                </a:solidFill>
              </a:defRPr>
            </a:lvl6pPr>
            <a:lvl7pPr marL="1620000" indent="-216000" algn="r">
              <a:buClrTx/>
              <a:buFont typeface="Verdana" pitchFamily="34" charset="0"/>
              <a:buChar char="—"/>
              <a:defRPr sz="1100">
                <a:solidFill>
                  <a:schemeClr val="bg1"/>
                </a:solidFill>
              </a:defRPr>
            </a:lvl7pPr>
            <a:lvl8pPr marL="1836000" indent="-216000" algn="r">
              <a:buClrTx/>
              <a:buFont typeface="Verdana" pitchFamily="34" charset="0"/>
              <a:buChar char="—"/>
              <a:defRPr sz="1100">
                <a:solidFill>
                  <a:schemeClr val="bg1"/>
                </a:solidFill>
              </a:defRPr>
            </a:lvl8pPr>
            <a:lvl9pPr marL="2052000" indent="-216000" algn="r">
              <a:buClrTx/>
              <a:buFont typeface="Verdana" pitchFamily="34" charset="0"/>
              <a:buChar char="—"/>
              <a:defRPr sz="1100">
                <a:solidFill>
                  <a:schemeClr val="bg1"/>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8" name="Title 7"/>
          <p:cNvSpPr>
            <a:spLocks noGrp="1"/>
          </p:cNvSpPr>
          <p:nvPr>
            <p:ph type="title"/>
          </p:nvPr>
        </p:nvSpPr>
        <p:spPr>
          <a:xfrm>
            <a:off x="4067936" y="357188"/>
            <a:ext cx="4585527" cy="803524"/>
          </a:xfrm>
        </p:spPr>
        <p:txBody>
          <a:bodyPr/>
          <a:lstStyle>
            <a:lvl1pPr algn="r">
              <a:defRPr>
                <a:solidFill>
                  <a:schemeClr val="bg1"/>
                </a:solidFill>
              </a:defRPr>
            </a:lvl1pPr>
          </a:lstStyle>
          <a:p>
            <a:r>
              <a:rPr lang="en-US" dirty="0"/>
              <a:t>Click to edit Master title style</a:t>
            </a:r>
            <a:endParaRPr lang="cs-CZ" dirty="0"/>
          </a:p>
        </p:txBody>
      </p:sp>
      <p:sp>
        <p:nvSpPr>
          <p:cNvPr id="11" name="Text Placeholder 13"/>
          <p:cNvSpPr>
            <a:spLocks noGrp="1"/>
          </p:cNvSpPr>
          <p:nvPr>
            <p:ph type="body" sz="quarter" idx="15"/>
          </p:nvPr>
        </p:nvSpPr>
        <p:spPr>
          <a:xfrm>
            <a:off x="493712" y="5570625"/>
            <a:ext cx="8156575" cy="496800"/>
          </a:xfrm>
        </p:spPr>
        <p:txBody>
          <a:bodyPr anchor="t" anchorCtr="0"/>
          <a:lstStyle>
            <a:lvl1pPr marL="216000" indent="-216000">
              <a:buClrTx/>
              <a:defRPr sz="1100" b="0">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12" name="Obrázek 11">
            <a:extLst>
              <a:ext uri="{FF2B5EF4-FFF2-40B4-BE49-F238E27FC236}">
                <a16:creationId xmlns:a16="http://schemas.microsoft.com/office/drawing/2014/main" xmlns="" id="{F4891A1E-0827-4DD5-99F4-29F0EDDEA2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800" y="432000"/>
            <a:ext cx="1713673" cy="635687"/>
          </a:xfrm>
          <a:prstGeom prst="rect">
            <a:avLst/>
          </a:prstGeom>
        </p:spPr>
      </p:pic>
    </p:spTree>
    <p:extLst>
      <p:ext uri="{BB962C8B-B14F-4D97-AF65-F5344CB8AC3E}">
        <p14:creationId xmlns:p14="http://schemas.microsoft.com/office/powerpoint/2010/main" val="27405007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4525963"/>
          </a:xfrm>
          <a:prstGeom prst="rect">
            <a:avLst/>
          </a:prstGeom>
        </p:spPr>
        <p:txBody>
          <a:bodyPr/>
          <a:lstStyle>
            <a:lvl1pPr>
              <a:defRPr sz="2000" b="1">
                <a:solidFill>
                  <a:srgbClr val="006BAF"/>
                </a:solidFill>
                <a:latin typeface="Arial" pitchFamily="34" charset="0"/>
                <a:cs typeface="Arial" pitchFamily="34" charset="0"/>
              </a:defRPr>
            </a:lvl1pPr>
            <a:lvl2pPr>
              <a:defRPr sz="1800" b="1">
                <a:solidFill>
                  <a:srgbClr val="006BAF"/>
                </a:solidFill>
                <a:latin typeface="Arial" pitchFamily="34" charset="0"/>
                <a:cs typeface="Arial" pitchFamily="34" charset="0"/>
              </a:defRPr>
            </a:lvl2pPr>
            <a:lvl3pPr>
              <a:defRPr sz="1600" b="1">
                <a:solidFill>
                  <a:srgbClr val="006BAF"/>
                </a:solidFill>
                <a:latin typeface="Arial" pitchFamily="34" charset="0"/>
                <a:cs typeface="Arial" pitchFamily="34" charset="0"/>
              </a:defRPr>
            </a:lvl3pPr>
            <a:lvl4pPr>
              <a:defRPr sz="1400" b="1">
                <a:solidFill>
                  <a:srgbClr val="006BAF"/>
                </a:solidFill>
                <a:latin typeface="Arial" pitchFamily="34" charset="0"/>
                <a:cs typeface="Arial" pitchFamily="34" charset="0"/>
              </a:defRPr>
            </a:lvl4pPr>
            <a:lvl5pPr>
              <a:defRPr sz="1400" b="1">
                <a:solidFill>
                  <a:srgbClr val="006BAF"/>
                </a:solidFill>
                <a:latin typeface="Arial" pitchFamily="34" charset="0"/>
                <a:cs typeface="Arial" pitchFamily="34" charset="0"/>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Zástupný symbol pro text 9"/>
          <p:cNvSpPr>
            <a:spLocks noGrp="1"/>
          </p:cNvSpPr>
          <p:nvPr>
            <p:ph type="body" sz="quarter" idx="13"/>
          </p:nvPr>
        </p:nvSpPr>
        <p:spPr>
          <a:xfrm>
            <a:off x="251520" y="6328618"/>
            <a:ext cx="3960812" cy="360363"/>
          </a:xfrm>
          <a:prstGeom prst="rect">
            <a:avLst/>
          </a:prstGeom>
        </p:spPr>
        <p:txBody>
          <a:bodyPr/>
          <a:lstStyle>
            <a:lvl1pPr marL="0" indent="0">
              <a:buNone/>
              <a:defRPr sz="1600" b="1" baseline="0">
                <a:solidFill>
                  <a:srgbClr val="006BAF"/>
                </a:solidFill>
                <a:latin typeface="Arial" pitchFamily="34" charset="0"/>
                <a:cs typeface="Arial" pitchFamily="34" charset="0"/>
              </a:defRPr>
            </a:lvl1pPr>
          </a:lstStyle>
          <a:p>
            <a:pPr lvl="0"/>
            <a:r>
              <a:rPr lang="cs-CZ" smtClean="0"/>
              <a:t>Kliknutím lze upravit styly předlohy textu.</a:t>
            </a:r>
          </a:p>
        </p:txBody>
      </p:sp>
      <p:sp>
        <p:nvSpPr>
          <p:cNvPr id="9" name="Zástupný symbol pro text 9"/>
          <p:cNvSpPr>
            <a:spLocks noGrp="1"/>
          </p:cNvSpPr>
          <p:nvPr>
            <p:ph type="body" sz="quarter" idx="14"/>
          </p:nvPr>
        </p:nvSpPr>
        <p:spPr>
          <a:xfrm>
            <a:off x="2411760" y="692473"/>
            <a:ext cx="6336704" cy="504279"/>
          </a:xfrm>
          <a:prstGeom prst="rect">
            <a:avLst/>
          </a:prstGeom>
        </p:spPr>
        <p:txBody>
          <a:bodyPr/>
          <a:lstStyle>
            <a:lvl1pPr marL="0" indent="0" algn="r">
              <a:buNone/>
              <a:defRPr sz="2800" b="0">
                <a:solidFill>
                  <a:srgbClr val="006BAF"/>
                </a:solidFill>
                <a:latin typeface="Arial" pitchFamily="34" charset="0"/>
                <a:cs typeface="Arial" pitchFamily="34" charset="0"/>
              </a:defRPr>
            </a:lvl1pPr>
          </a:lstStyle>
          <a:p>
            <a:pPr lvl="0"/>
            <a:r>
              <a:rPr lang="cs-CZ" smtClean="0"/>
              <a:t>Kliknutím lze upravit styly předlohy textu.</a:t>
            </a:r>
          </a:p>
        </p:txBody>
      </p:sp>
      <p:sp>
        <p:nvSpPr>
          <p:cNvPr id="5" name="Zástupný symbol pro číslo snímku 5"/>
          <p:cNvSpPr>
            <a:spLocks noGrp="1"/>
          </p:cNvSpPr>
          <p:nvPr>
            <p:ph type="sldNum" sz="quarter" idx="15"/>
          </p:nvPr>
        </p:nvSpPr>
        <p:spPr>
          <a:xfrm>
            <a:off x="6686550" y="6308725"/>
            <a:ext cx="2133600" cy="365125"/>
          </a:xfrm>
          <a:prstGeom prst="rect">
            <a:avLst/>
          </a:prstGeom>
        </p:spPr>
        <p:txBody>
          <a:bodyPr/>
          <a:lstStyle>
            <a:lvl1pPr algn="r" fontAlgn="auto">
              <a:spcBef>
                <a:spcPts val="0"/>
              </a:spcBef>
              <a:spcAft>
                <a:spcPts val="0"/>
              </a:spcAft>
              <a:defRPr sz="2000" b="1">
                <a:solidFill>
                  <a:srgbClr val="006BAF"/>
                </a:solidFill>
                <a:latin typeface="Arial" pitchFamily="34" charset="0"/>
                <a:cs typeface="Arial" pitchFamily="34" charset="0"/>
              </a:defRPr>
            </a:lvl1pPr>
          </a:lstStyle>
          <a:p>
            <a:pPr>
              <a:defRPr/>
            </a:pPr>
            <a:fld id="{6ACA1DB8-D73E-4115-AD21-8C75BC5BFE96}" type="slidenum">
              <a:rPr lang="cs-CZ"/>
              <a:pPr>
                <a:defRPr/>
              </a:pPr>
              <a:t>‹#›</a:t>
            </a:fld>
            <a:endParaRPr lang="cs-CZ" dirty="0"/>
          </a:p>
        </p:txBody>
      </p:sp>
    </p:spTree>
    <p:extLst>
      <p:ext uri="{BB962C8B-B14F-4D97-AF65-F5344CB8AC3E}">
        <p14:creationId xmlns:p14="http://schemas.microsoft.com/office/powerpoint/2010/main" val="40984822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rint (Eco)">
    <p:bg>
      <p:bgPr>
        <a:solidFill>
          <a:schemeClr val="tx1"/>
        </a:solidFill>
        <a:effectLst/>
      </p:bgPr>
    </p:bg>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 name="Title 1"/>
          <p:cNvSpPr>
            <a:spLocks noGrp="1"/>
          </p:cNvSpPr>
          <p:nvPr>
            <p:ph type="ctrTitle" hasCustomPrompt="1"/>
          </p:nvPr>
        </p:nvSpPr>
        <p:spPr>
          <a:xfrm>
            <a:off x="496887" y="4059080"/>
            <a:ext cx="8156575" cy="1134144"/>
          </a:xfrm>
        </p:spPr>
        <p:txBody>
          <a:bodyPr anchor="b" anchorCtr="0"/>
          <a:lstStyle>
            <a:lvl1pPr>
              <a:defRPr sz="3600">
                <a:solidFill>
                  <a:schemeClr val="bg1"/>
                </a:solidFill>
              </a:defRPr>
            </a:lvl1pPr>
          </a:lstStyle>
          <a:p>
            <a:r>
              <a:rPr lang="en-US" dirty="0"/>
              <a:t>Click to edit </a:t>
            </a:r>
            <a:br>
              <a:rPr lang="en-US" dirty="0"/>
            </a:br>
            <a:r>
              <a:rPr lang="en-US" dirty="0"/>
              <a:t>Master title style</a:t>
            </a:r>
            <a:endParaRPr lang="cs-CZ" dirty="0"/>
          </a:p>
        </p:txBody>
      </p:sp>
      <p:sp>
        <p:nvSpPr>
          <p:cNvPr id="3" name="Subtitle 2"/>
          <p:cNvSpPr>
            <a:spLocks noGrp="1"/>
          </p:cNvSpPr>
          <p:nvPr>
            <p:ph type="subTitle" idx="1"/>
          </p:nvPr>
        </p:nvSpPr>
        <p:spPr>
          <a:xfrm>
            <a:off x="496887" y="3429000"/>
            <a:ext cx="8156575" cy="378048"/>
          </a:xfrm>
        </p:spPr>
        <p:txBody>
          <a:bodyPr anchor="b" anchorCtr="0"/>
          <a:lstStyle>
            <a:lvl1pPr marL="252000" indent="-252000" algn="l">
              <a:buClrTx/>
              <a:buFont typeface="Verdana" pitchFamily="34" charset="0"/>
              <a:buChar char="—"/>
              <a:defRPr sz="1500" b="1">
                <a:solidFill>
                  <a:schemeClr val="accent3"/>
                </a:solidFill>
              </a:defRPr>
            </a:lvl1pPr>
            <a:lvl2pPr marL="504000" indent="-252000" algn="l">
              <a:buClrTx/>
              <a:buFont typeface="Verdana" pitchFamily="34" charset="0"/>
              <a:buChar char="—"/>
              <a:defRPr sz="1500">
                <a:solidFill>
                  <a:schemeClr val="accent3"/>
                </a:solidFill>
              </a:defRPr>
            </a:lvl2pPr>
            <a:lvl3pPr marL="756000" indent="-216000" algn="l">
              <a:buClrTx/>
              <a:buFont typeface="Verdana" pitchFamily="34" charset="0"/>
              <a:buChar char="—"/>
              <a:defRPr sz="1100">
                <a:solidFill>
                  <a:schemeClr val="accent3"/>
                </a:solidFill>
              </a:defRPr>
            </a:lvl3pPr>
            <a:lvl4pPr marL="972000" indent="-216000" algn="l">
              <a:buClrTx/>
              <a:buFont typeface="Verdana" pitchFamily="34" charset="0"/>
              <a:buChar char="—"/>
              <a:defRPr sz="1100">
                <a:solidFill>
                  <a:schemeClr val="accent3"/>
                </a:solidFill>
              </a:defRPr>
            </a:lvl4pPr>
            <a:lvl5pPr marL="1188000" indent="-216000" algn="l">
              <a:buClrTx/>
              <a:buFont typeface="Verdana" pitchFamily="34" charset="0"/>
              <a:buChar char="—"/>
              <a:defRPr sz="1100">
                <a:solidFill>
                  <a:schemeClr val="accent3"/>
                </a:solidFill>
              </a:defRPr>
            </a:lvl5pPr>
            <a:lvl6pPr marL="1404000" indent="-216000" algn="l">
              <a:buClrTx/>
              <a:buFont typeface="Verdana" pitchFamily="34" charset="0"/>
              <a:buChar char="—"/>
              <a:defRPr sz="1100">
                <a:solidFill>
                  <a:schemeClr val="accent3"/>
                </a:solidFill>
              </a:defRPr>
            </a:lvl6pPr>
            <a:lvl7pPr marL="1620000" indent="-216000" algn="l">
              <a:buClrTx/>
              <a:buFont typeface="Verdana" pitchFamily="34" charset="0"/>
              <a:buChar char="—"/>
              <a:defRPr sz="1100">
                <a:solidFill>
                  <a:schemeClr val="accent3"/>
                </a:solidFill>
              </a:defRPr>
            </a:lvl7pPr>
            <a:lvl8pPr marL="1836000" indent="-216000" algn="l">
              <a:buClrTx/>
              <a:buFont typeface="Verdana" pitchFamily="34" charset="0"/>
              <a:buChar char="—"/>
              <a:defRPr sz="1100">
                <a:solidFill>
                  <a:schemeClr val="accent3"/>
                </a:solidFill>
              </a:defRPr>
            </a:lvl8pPr>
            <a:lvl9pPr marL="2052000" indent="-216000" algn="l">
              <a:buClrTx/>
              <a:buFont typeface="Verdana" pitchFamily="34" charset="0"/>
              <a:buChar char="—"/>
              <a:defRPr sz="1100">
                <a:solidFill>
                  <a:schemeClr val="accent3"/>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3" name="Text Placeholder 13"/>
          <p:cNvSpPr>
            <a:spLocks noGrp="1"/>
          </p:cNvSpPr>
          <p:nvPr>
            <p:ph type="body" sz="quarter" idx="14"/>
          </p:nvPr>
        </p:nvSpPr>
        <p:spPr>
          <a:xfrm>
            <a:off x="496888" y="5571272"/>
            <a:ext cx="8156575" cy="496152"/>
          </a:xfrm>
        </p:spPr>
        <p:txBody>
          <a:bodyPr anchor="t" anchorCtr="0"/>
          <a:lstStyle>
            <a:lvl1pPr marL="252000" indent="-252000">
              <a:buClrTx/>
              <a:defRPr sz="1500" b="0">
                <a:solidFill>
                  <a:schemeClr val="tx1"/>
                </a:solidFill>
              </a:defRPr>
            </a:lvl1pPr>
            <a:lvl2pPr marL="468000" indent="-216000">
              <a:buClrTx/>
              <a:defRPr sz="1100" b="0">
                <a:solidFill>
                  <a:schemeClr val="tx1"/>
                </a:solidFill>
              </a:defRPr>
            </a:lvl2pPr>
            <a:lvl3pPr marL="684000" indent="-216000">
              <a:buClrTx/>
              <a:defRPr sz="1100" b="0">
                <a:solidFill>
                  <a:schemeClr val="tx1"/>
                </a:solidFill>
              </a:defRPr>
            </a:lvl3pPr>
            <a:lvl4pPr marL="936000" indent="-216000">
              <a:buClrTx/>
              <a:defRPr sz="1100" b="0">
                <a:solidFill>
                  <a:schemeClr val="tx1"/>
                </a:solidFill>
              </a:defRPr>
            </a:lvl4pPr>
            <a:lvl5pPr marL="1188000" indent="-216000">
              <a:buClrTx/>
              <a:defRPr sz="1100" b="0">
                <a:solidFill>
                  <a:schemeClr val="tx1"/>
                </a:solidFill>
              </a:defRPr>
            </a:lvl5pPr>
            <a:lvl6pPr marL="1404000" indent="-216000">
              <a:buClrTx/>
              <a:defRPr sz="1100" b="0">
                <a:solidFill>
                  <a:schemeClr val="tx1"/>
                </a:solidFill>
              </a:defRPr>
            </a:lvl6pPr>
            <a:lvl7pPr marL="1620000" indent="-216000">
              <a:buClrTx/>
              <a:defRPr sz="1100" b="0">
                <a:solidFill>
                  <a:schemeClr val="tx1"/>
                </a:solidFill>
              </a:defRPr>
            </a:lvl7pPr>
            <a:lvl8pPr marL="1836000" indent="-216000">
              <a:buClrTx/>
              <a:defRPr sz="1100" b="0">
                <a:solidFill>
                  <a:schemeClr val="tx1"/>
                </a:solidFill>
              </a:defRPr>
            </a:lvl8pPr>
            <a:lvl9pPr marL="2052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10" name="Obrázek 9">
            <a:extLst>
              <a:ext uri="{FF2B5EF4-FFF2-40B4-BE49-F238E27FC236}">
                <a16:creationId xmlns:a16="http://schemas.microsoft.com/office/drawing/2014/main" xmlns="" id="{3B9573AE-0377-40D9-BDA9-DF8523212B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800" y="432000"/>
            <a:ext cx="1713673" cy="635687"/>
          </a:xfrm>
          <a:prstGeom prst="rect">
            <a:avLst/>
          </a:prstGeom>
        </p:spPr>
      </p:pic>
    </p:spTree>
    <p:extLst>
      <p:ext uri="{BB962C8B-B14F-4D97-AF65-F5344CB8AC3E}">
        <p14:creationId xmlns:p14="http://schemas.microsoft.com/office/powerpoint/2010/main" val="28590470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509713"/>
            <a:ext cx="8156575" cy="4061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8" name="Date Placeholder 7"/>
          <p:cNvSpPr>
            <a:spLocks noGrp="1"/>
          </p:cNvSpPr>
          <p:nvPr>
            <p:ph type="dt" sz="half" idx="14"/>
          </p:nvPr>
        </p:nvSpPr>
        <p:spPr/>
        <p:txBody>
          <a:bodyPr/>
          <a:lstStyle/>
          <a:p>
            <a:endParaRPr lang="cs-CZ" dirty="0"/>
          </a:p>
        </p:txBody>
      </p:sp>
      <p:sp>
        <p:nvSpPr>
          <p:cNvPr id="9" name="Slide Number Placeholder 8"/>
          <p:cNvSpPr>
            <a:spLocks noGrp="1"/>
          </p:cNvSpPr>
          <p:nvPr>
            <p:ph type="sldNum" sz="quarter" idx="15"/>
          </p:nvPr>
        </p:nvSpPr>
        <p:spPr/>
        <p:txBody>
          <a:bodyPr/>
          <a:lstStyle/>
          <a:p>
            <a:fld id="{D2BBFFE0-7584-47E7-90FA-15F39808A249}" type="slidenum">
              <a:rPr lang="cs-CZ" smtClean="0"/>
              <a:pPr/>
              <a:t>‹#›</a:t>
            </a:fld>
            <a:endParaRPr lang="cs-CZ" dirty="0"/>
          </a:p>
        </p:txBody>
      </p:sp>
      <p:sp>
        <p:nvSpPr>
          <p:cNvPr id="13" name="Footer Placeholder 12"/>
          <p:cNvSpPr>
            <a:spLocks noGrp="1"/>
          </p:cNvSpPr>
          <p:nvPr>
            <p:ph type="ftr" sz="quarter" idx="16"/>
          </p:nvPr>
        </p:nvSpPr>
        <p:spPr/>
        <p:txBody>
          <a:bodyPr/>
          <a:lstStyle/>
          <a:p>
            <a:r>
              <a:rPr lang="cs-CZ"/>
              <a:t>Dlouhý název příslušné prezentace</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ture 1/3">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509713"/>
            <a:ext cx="5394325" cy="4061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9" name="Picture Placeholder 8"/>
          <p:cNvSpPr>
            <a:spLocks noGrp="1"/>
          </p:cNvSpPr>
          <p:nvPr>
            <p:ph type="pic" sz="quarter" idx="14"/>
          </p:nvPr>
        </p:nvSpPr>
        <p:spPr>
          <a:xfrm>
            <a:off x="6134100" y="1509713"/>
            <a:ext cx="2519363" cy="4060825"/>
          </a:xfrm>
        </p:spPr>
        <p:txBody>
          <a:bodyPr/>
          <a:lstStyle/>
          <a:p>
            <a:endParaRPr lang="cs-CZ" dirty="0"/>
          </a:p>
        </p:txBody>
      </p:sp>
      <p:sp>
        <p:nvSpPr>
          <p:cNvPr id="13" name="Date Placeholder 12"/>
          <p:cNvSpPr>
            <a:spLocks noGrp="1"/>
          </p:cNvSpPr>
          <p:nvPr>
            <p:ph type="dt" sz="half" idx="15"/>
          </p:nvPr>
        </p:nvSpPr>
        <p:spPr/>
        <p:txBody>
          <a:bodyPr/>
          <a:lstStyle/>
          <a:p>
            <a:endParaRPr lang="cs-CZ" dirty="0"/>
          </a:p>
        </p:txBody>
      </p:sp>
      <p:sp>
        <p:nvSpPr>
          <p:cNvPr id="16" name="Slide Number Placeholder 15"/>
          <p:cNvSpPr>
            <a:spLocks noGrp="1"/>
          </p:cNvSpPr>
          <p:nvPr>
            <p:ph type="sldNum" sz="quarter" idx="16"/>
          </p:nvPr>
        </p:nvSpPr>
        <p:spPr/>
        <p:txBody>
          <a:bodyPr/>
          <a:lstStyle/>
          <a:p>
            <a:fld id="{D2BBFFE0-7584-47E7-90FA-15F39808A249}" type="slidenum">
              <a:rPr lang="cs-CZ" smtClean="0"/>
              <a:pPr/>
              <a:t>‹#›</a:t>
            </a:fld>
            <a:endParaRPr lang="cs-CZ" dirty="0"/>
          </a:p>
        </p:txBody>
      </p:sp>
      <p:sp>
        <p:nvSpPr>
          <p:cNvPr id="17" name="Footer Placeholder 16"/>
          <p:cNvSpPr>
            <a:spLocks noGrp="1"/>
          </p:cNvSpPr>
          <p:nvPr>
            <p:ph type="ftr" sz="quarter" idx="17"/>
          </p:nvPr>
        </p:nvSpPr>
        <p:spPr/>
        <p:txBody>
          <a:bodyPr/>
          <a:lstStyle/>
          <a:p>
            <a:r>
              <a:rPr lang="cs-CZ"/>
              <a:t>Dlouhý název příslušné prezentace</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icture 1/2">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9" y="1509713"/>
            <a:ext cx="3949700" cy="4061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0" name="Date Placeholder 9"/>
          <p:cNvSpPr>
            <a:spLocks noGrp="1"/>
          </p:cNvSpPr>
          <p:nvPr>
            <p:ph type="dt" sz="half" idx="10"/>
          </p:nvPr>
        </p:nvSpPr>
        <p:spPr/>
        <p:txBody>
          <a:bodyPr/>
          <a:lstStyle/>
          <a:p>
            <a:endParaRPr lang="cs-CZ" dirty="0"/>
          </a:p>
        </p:txBody>
      </p:sp>
      <p:sp>
        <p:nvSpPr>
          <p:cNvPr id="11" name="Slide Number Placeholder 10"/>
          <p:cNvSpPr>
            <a:spLocks noGrp="1"/>
          </p:cNvSpPr>
          <p:nvPr>
            <p:ph type="sldNum" sz="quarter" idx="11"/>
          </p:nvPr>
        </p:nvSpPr>
        <p:spPr/>
        <p:txBody>
          <a:body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p>
            <a:r>
              <a:rPr lang="cs-CZ"/>
              <a:t>Dlouhý název příslušné prezentace</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9" name="Picture Placeholder 8"/>
          <p:cNvSpPr>
            <a:spLocks noGrp="1"/>
          </p:cNvSpPr>
          <p:nvPr>
            <p:ph type="pic" sz="quarter" idx="14"/>
          </p:nvPr>
        </p:nvSpPr>
        <p:spPr>
          <a:xfrm>
            <a:off x="4697414" y="1509713"/>
            <a:ext cx="3956050" cy="4060825"/>
          </a:xfrm>
        </p:spPr>
        <p:txBody>
          <a:bodyPr/>
          <a:lstStyle/>
          <a:p>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3429000"/>
            <a:ext cx="8156575" cy="2142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0" name="Date Placeholder 9"/>
          <p:cNvSpPr>
            <a:spLocks noGrp="1"/>
          </p:cNvSpPr>
          <p:nvPr>
            <p:ph type="dt" sz="half" idx="10"/>
          </p:nvPr>
        </p:nvSpPr>
        <p:spPr/>
        <p:txBody>
          <a:bodyPr/>
          <a:lstStyle/>
          <a:p>
            <a:endParaRPr lang="cs-CZ" dirty="0"/>
          </a:p>
        </p:txBody>
      </p:sp>
      <p:sp>
        <p:nvSpPr>
          <p:cNvPr id="11" name="Slide Number Placeholder 10"/>
          <p:cNvSpPr>
            <a:spLocks noGrp="1"/>
          </p:cNvSpPr>
          <p:nvPr>
            <p:ph type="sldNum" sz="quarter" idx="11"/>
          </p:nvPr>
        </p:nvSpPr>
        <p:spPr/>
        <p:txBody>
          <a:body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p>
            <a:r>
              <a:rPr lang="cs-CZ"/>
              <a:t>Dlouhý název příslušné prezentace</a:t>
            </a:r>
            <a:endParaRPr lang="cs-CZ" dirty="0"/>
          </a:p>
        </p:txBody>
      </p:sp>
      <p:sp>
        <p:nvSpPr>
          <p:cNvPr id="14" name="Text Placeholder 13"/>
          <p:cNvSpPr>
            <a:spLocks noGrp="1"/>
          </p:cNvSpPr>
          <p:nvPr>
            <p:ph type="body" sz="quarter" idx="13"/>
          </p:nvPr>
        </p:nvSpPr>
        <p:spPr>
          <a:xfrm>
            <a:off x="496888" y="5697288"/>
            <a:ext cx="8156575" cy="370137"/>
          </a:xfrm>
        </p:spPr>
        <p:txBody>
          <a:bodyPr anchor="b" anchorCtr="0"/>
          <a:lstStyle>
            <a:lvl1pPr marL="216000" indent="-216000">
              <a:buClrTx/>
              <a:defRPr sz="1100"/>
            </a:lvl1pPr>
            <a:lvl2pPr marL="432000" indent="-216000">
              <a:buClrTx/>
              <a:defRPr sz="1100"/>
            </a:lvl2pPr>
            <a:lvl3pPr marL="648000" indent="-216000">
              <a:buClrTx/>
              <a:defRPr sz="1100"/>
            </a:lvl3pPr>
            <a:lvl4pPr marL="900000" indent="-216000">
              <a:buClrTx/>
              <a:defRPr sz="1100"/>
            </a:lvl4pPr>
            <a:lvl5pPr marL="1152000" indent="-216000">
              <a:buClrTx/>
              <a:defRPr sz="1100"/>
            </a:lvl5pPr>
            <a:lvl6pPr marL="1368000" indent="-216000">
              <a:buClrTx/>
              <a:defRPr sz="1100"/>
            </a:lvl6pPr>
            <a:lvl7pPr marL="1584000" indent="-216000">
              <a:buClrTx/>
              <a:defRPr sz="1100"/>
            </a:lvl7pPr>
            <a:lvl8pPr marL="1800000" indent="-216000">
              <a:buClrTx/>
              <a:defRPr sz="1100"/>
            </a:lvl8pPr>
            <a:lvl9pPr marL="2016000" indent="-216000">
              <a:buClrTx/>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15" name="Title 14"/>
          <p:cNvSpPr>
            <a:spLocks noGrp="1"/>
          </p:cNvSpPr>
          <p:nvPr>
            <p:ph type="title"/>
          </p:nvPr>
        </p:nvSpPr>
        <p:spPr>
          <a:xfrm>
            <a:off x="496888" y="360000"/>
            <a:ext cx="8156575" cy="800712"/>
          </a:xfrm>
        </p:spPr>
        <p:txBody>
          <a:bodyPr/>
          <a:lstStyle/>
          <a:p>
            <a:r>
              <a:rPr lang="en-US" dirty="0"/>
              <a:t>Click to edit Master title style</a:t>
            </a:r>
            <a:endParaRPr lang="cs-CZ" dirty="0"/>
          </a:p>
        </p:txBody>
      </p:sp>
      <p:sp>
        <p:nvSpPr>
          <p:cNvPr id="9" name="Picture Placeholder 8"/>
          <p:cNvSpPr>
            <a:spLocks noGrp="1"/>
          </p:cNvSpPr>
          <p:nvPr>
            <p:ph type="pic" sz="quarter" idx="14"/>
          </p:nvPr>
        </p:nvSpPr>
        <p:spPr>
          <a:xfrm>
            <a:off x="6134100" y="1509713"/>
            <a:ext cx="2519363" cy="1692000"/>
          </a:xfrm>
        </p:spPr>
        <p:txBody>
          <a:bodyPr/>
          <a:lstStyle/>
          <a:p>
            <a:endParaRPr lang="cs-CZ" dirty="0"/>
          </a:p>
        </p:txBody>
      </p:sp>
      <p:sp>
        <p:nvSpPr>
          <p:cNvPr id="13" name="Picture Placeholder 8"/>
          <p:cNvSpPr>
            <a:spLocks noGrp="1"/>
          </p:cNvSpPr>
          <p:nvPr>
            <p:ph type="pic" sz="quarter" idx="15"/>
          </p:nvPr>
        </p:nvSpPr>
        <p:spPr>
          <a:xfrm>
            <a:off x="3252788" y="1509713"/>
            <a:ext cx="2638425" cy="1692000"/>
          </a:xfrm>
        </p:spPr>
        <p:txBody>
          <a:bodyPr/>
          <a:lstStyle/>
          <a:p>
            <a:endParaRPr lang="cs-CZ" dirty="0"/>
          </a:p>
        </p:txBody>
      </p:sp>
      <p:sp>
        <p:nvSpPr>
          <p:cNvPr id="16" name="Picture Placeholder 8"/>
          <p:cNvSpPr>
            <a:spLocks noGrp="1"/>
          </p:cNvSpPr>
          <p:nvPr>
            <p:ph type="pic" sz="quarter" idx="16"/>
          </p:nvPr>
        </p:nvSpPr>
        <p:spPr>
          <a:xfrm>
            <a:off x="496889" y="1509713"/>
            <a:ext cx="2513012" cy="1692000"/>
          </a:xfrm>
        </p:spPr>
        <p:txBody>
          <a:bodyPr/>
          <a:lstStyle/>
          <a:p>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 Section Header with 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460" y="-2383"/>
            <a:ext cx="9146841" cy="5467351"/>
          </a:xfrm>
          <a:custGeom>
            <a:avLst/>
            <a:gdLst>
              <a:gd name="connsiteX0" fmla="*/ 0 w 9144000"/>
              <a:gd name="connsiteY0" fmla="*/ 1366837 h 5467349"/>
              <a:gd name="connsiteX1" fmla="*/ 1366837 w 9144000"/>
              <a:gd name="connsiteY1" fmla="*/ 1366837 h 5467349"/>
              <a:gd name="connsiteX2" fmla="*/ 1366837 w 9144000"/>
              <a:gd name="connsiteY2" fmla="*/ 0 h 5467349"/>
              <a:gd name="connsiteX3" fmla="*/ 7777163 w 9144000"/>
              <a:gd name="connsiteY3" fmla="*/ 0 h 5467349"/>
              <a:gd name="connsiteX4" fmla="*/ 7777163 w 9144000"/>
              <a:gd name="connsiteY4" fmla="*/ 1366837 h 5467349"/>
              <a:gd name="connsiteX5" fmla="*/ 9144000 w 9144000"/>
              <a:gd name="connsiteY5" fmla="*/ 1366837 h 5467349"/>
              <a:gd name="connsiteX6" fmla="*/ 9144000 w 9144000"/>
              <a:gd name="connsiteY6" fmla="*/ 4100512 h 5467349"/>
              <a:gd name="connsiteX7" fmla="*/ 7777163 w 9144000"/>
              <a:gd name="connsiteY7" fmla="*/ 4100512 h 5467349"/>
              <a:gd name="connsiteX8" fmla="*/ 7777163 w 9144000"/>
              <a:gd name="connsiteY8" fmla="*/ 5467349 h 5467349"/>
              <a:gd name="connsiteX9" fmla="*/ 1366837 w 9144000"/>
              <a:gd name="connsiteY9" fmla="*/ 5467349 h 5467349"/>
              <a:gd name="connsiteX10" fmla="*/ 1366837 w 9144000"/>
              <a:gd name="connsiteY10" fmla="*/ 4100512 h 5467349"/>
              <a:gd name="connsiteX11" fmla="*/ 0 w 9144000"/>
              <a:gd name="connsiteY11" fmla="*/ 4100512 h 5467349"/>
              <a:gd name="connsiteX12" fmla="*/ 0 w 9144000"/>
              <a:gd name="connsiteY12" fmla="*/ 1366837 h 5467349"/>
              <a:gd name="connsiteX0" fmla="*/ 4763 w 9148763"/>
              <a:gd name="connsiteY0" fmla="*/ 1366837 h 5467349"/>
              <a:gd name="connsiteX1" fmla="*/ 0 w 9148763"/>
              <a:gd name="connsiteY1" fmla="*/ 1099 h 5467349"/>
              <a:gd name="connsiteX2" fmla="*/ 1371600 w 9148763"/>
              <a:gd name="connsiteY2" fmla="*/ 0 h 5467349"/>
              <a:gd name="connsiteX3" fmla="*/ 7781926 w 9148763"/>
              <a:gd name="connsiteY3" fmla="*/ 0 h 5467349"/>
              <a:gd name="connsiteX4" fmla="*/ 7781926 w 9148763"/>
              <a:gd name="connsiteY4" fmla="*/ 1366837 h 5467349"/>
              <a:gd name="connsiteX5" fmla="*/ 9148763 w 9148763"/>
              <a:gd name="connsiteY5" fmla="*/ 1366837 h 5467349"/>
              <a:gd name="connsiteX6" fmla="*/ 9148763 w 9148763"/>
              <a:gd name="connsiteY6" fmla="*/ 4100512 h 5467349"/>
              <a:gd name="connsiteX7" fmla="*/ 7781926 w 9148763"/>
              <a:gd name="connsiteY7" fmla="*/ 4100512 h 5467349"/>
              <a:gd name="connsiteX8" fmla="*/ 7781926 w 9148763"/>
              <a:gd name="connsiteY8" fmla="*/ 5467349 h 5467349"/>
              <a:gd name="connsiteX9" fmla="*/ 1371600 w 9148763"/>
              <a:gd name="connsiteY9" fmla="*/ 5467349 h 5467349"/>
              <a:gd name="connsiteX10" fmla="*/ 1371600 w 9148763"/>
              <a:gd name="connsiteY10" fmla="*/ 4100512 h 5467349"/>
              <a:gd name="connsiteX11" fmla="*/ 4763 w 9148763"/>
              <a:gd name="connsiteY11" fmla="*/ 4100512 h 5467349"/>
              <a:gd name="connsiteX12" fmla="*/ 4763 w 9148763"/>
              <a:gd name="connsiteY12" fmla="*/ 1366837 h 5467349"/>
              <a:gd name="connsiteX0" fmla="*/ 33 w 9144033"/>
              <a:gd name="connsiteY0" fmla="*/ 1366837 h 5467349"/>
              <a:gd name="connsiteX1" fmla="*/ 54802 w 9144033"/>
              <a:gd name="connsiteY1" fmla="*/ 39199 h 5467349"/>
              <a:gd name="connsiteX2" fmla="*/ 1366870 w 9144033"/>
              <a:gd name="connsiteY2" fmla="*/ 0 h 5467349"/>
              <a:gd name="connsiteX3" fmla="*/ 7777196 w 9144033"/>
              <a:gd name="connsiteY3" fmla="*/ 0 h 5467349"/>
              <a:gd name="connsiteX4" fmla="*/ 7777196 w 9144033"/>
              <a:gd name="connsiteY4" fmla="*/ 1366837 h 5467349"/>
              <a:gd name="connsiteX5" fmla="*/ 9144033 w 9144033"/>
              <a:gd name="connsiteY5" fmla="*/ 1366837 h 5467349"/>
              <a:gd name="connsiteX6" fmla="*/ 9144033 w 9144033"/>
              <a:gd name="connsiteY6" fmla="*/ 4100512 h 5467349"/>
              <a:gd name="connsiteX7" fmla="*/ 7777196 w 9144033"/>
              <a:gd name="connsiteY7" fmla="*/ 4100512 h 5467349"/>
              <a:gd name="connsiteX8" fmla="*/ 7777196 w 9144033"/>
              <a:gd name="connsiteY8" fmla="*/ 5467349 h 5467349"/>
              <a:gd name="connsiteX9" fmla="*/ 1366870 w 9144033"/>
              <a:gd name="connsiteY9" fmla="*/ 5467349 h 5467349"/>
              <a:gd name="connsiteX10" fmla="*/ 1366870 w 9144033"/>
              <a:gd name="connsiteY10" fmla="*/ 4100512 h 5467349"/>
              <a:gd name="connsiteX11" fmla="*/ 33 w 9144033"/>
              <a:gd name="connsiteY11" fmla="*/ 4100512 h 5467349"/>
              <a:gd name="connsiteX12" fmla="*/ 33 w 9144033"/>
              <a:gd name="connsiteY12" fmla="*/ 1366837 h 5467349"/>
              <a:gd name="connsiteX0" fmla="*/ 458 w 9144458"/>
              <a:gd name="connsiteY0" fmla="*/ 1368119 h 5468631"/>
              <a:gd name="connsiteX1" fmla="*/ 458 w 9144458"/>
              <a:gd name="connsiteY1" fmla="*/ 0 h 5468631"/>
              <a:gd name="connsiteX2" fmla="*/ 1367295 w 9144458"/>
              <a:gd name="connsiteY2" fmla="*/ 1282 h 5468631"/>
              <a:gd name="connsiteX3" fmla="*/ 7777621 w 9144458"/>
              <a:gd name="connsiteY3" fmla="*/ 1282 h 5468631"/>
              <a:gd name="connsiteX4" fmla="*/ 7777621 w 9144458"/>
              <a:gd name="connsiteY4" fmla="*/ 1368119 h 5468631"/>
              <a:gd name="connsiteX5" fmla="*/ 9144458 w 9144458"/>
              <a:gd name="connsiteY5" fmla="*/ 1368119 h 5468631"/>
              <a:gd name="connsiteX6" fmla="*/ 9144458 w 9144458"/>
              <a:gd name="connsiteY6" fmla="*/ 4101794 h 5468631"/>
              <a:gd name="connsiteX7" fmla="*/ 7777621 w 9144458"/>
              <a:gd name="connsiteY7" fmla="*/ 4101794 h 5468631"/>
              <a:gd name="connsiteX8" fmla="*/ 7777621 w 9144458"/>
              <a:gd name="connsiteY8" fmla="*/ 5468631 h 5468631"/>
              <a:gd name="connsiteX9" fmla="*/ 1367295 w 9144458"/>
              <a:gd name="connsiteY9" fmla="*/ 5468631 h 5468631"/>
              <a:gd name="connsiteX10" fmla="*/ 1367295 w 9144458"/>
              <a:gd name="connsiteY10" fmla="*/ 4101794 h 5468631"/>
              <a:gd name="connsiteX11" fmla="*/ 458 w 9144458"/>
              <a:gd name="connsiteY11" fmla="*/ 4101794 h 5468631"/>
              <a:gd name="connsiteX12" fmla="*/ 458 w 9144458"/>
              <a:gd name="connsiteY12" fmla="*/ 1368119 h 5468631"/>
              <a:gd name="connsiteX0" fmla="*/ 458 w 9146840"/>
              <a:gd name="connsiteY0" fmla="*/ 1369219 h 5469731"/>
              <a:gd name="connsiteX1" fmla="*/ 458 w 9146840"/>
              <a:gd name="connsiteY1" fmla="*/ 1100 h 5469731"/>
              <a:gd name="connsiteX2" fmla="*/ 1367295 w 9146840"/>
              <a:gd name="connsiteY2" fmla="*/ 2382 h 5469731"/>
              <a:gd name="connsiteX3" fmla="*/ 7777621 w 9146840"/>
              <a:gd name="connsiteY3" fmla="*/ 2382 h 5469731"/>
              <a:gd name="connsiteX4" fmla="*/ 9146840 w 9146840"/>
              <a:gd name="connsiteY4" fmla="*/ 0 h 5469731"/>
              <a:gd name="connsiteX5" fmla="*/ 9144458 w 9146840"/>
              <a:gd name="connsiteY5" fmla="*/ 1369219 h 5469731"/>
              <a:gd name="connsiteX6" fmla="*/ 9144458 w 9146840"/>
              <a:gd name="connsiteY6" fmla="*/ 4102894 h 5469731"/>
              <a:gd name="connsiteX7" fmla="*/ 7777621 w 9146840"/>
              <a:gd name="connsiteY7" fmla="*/ 4102894 h 5469731"/>
              <a:gd name="connsiteX8" fmla="*/ 7777621 w 9146840"/>
              <a:gd name="connsiteY8" fmla="*/ 5469731 h 5469731"/>
              <a:gd name="connsiteX9" fmla="*/ 1367295 w 9146840"/>
              <a:gd name="connsiteY9" fmla="*/ 5469731 h 5469731"/>
              <a:gd name="connsiteX10" fmla="*/ 1367295 w 9146840"/>
              <a:gd name="connsiteY10" fmla="*/ 4102894 h 5469731"/>
              <a:gd name="connsiteX11" fmla="*/ 458 w 9146840"/>
              <a:gd name="connsiteY11" fmla="*/ 4102894 h 5469731"/>
              <a:gd name="connsiteX12" fmla="*/ 458 w 9146840"/>
              <a:gd name="connsiteY12" fmla="*/ 1369219 h 5469731"/>
              <a:gd name="connsiteX0" fmla="*/ 458 w 9146840"/>
              <a:gd name="connsiteY0" fmla="*/ 1369219 h 5469731"/>
              <a:gd name="connsiteX1" fmla="*/ 458 w 9146840"/>
              <a:gd name="connsiteY1" fmla="*/ 1100 h 5469731"/>
              <a:gd name="connsiteX2" fmla="*/ 1367295 w 9146840"/>
              <a:gd name="connsiteY2" fmla="*/ 2382 h 5469731"/>
              <a:gd name="connsiteX3" fmla="*/ 7777621 w 9146840"/>
              <a:gd name="connsiteY3" fmla="*/ 2382 h 5469731"/>
              <a:gd name="connsiteX4" fmla="*/ 9146840 w 9146840"/>
              <a:gd name="connsiteY4" fmla="*/ 0 h 5469731"/>
              <a:gd name="connsiteX5" fmla="*/ 9144458 w 9146840"/>
              <a:gd name="connsiteY5" fmla="*/ 1369219 h 5469731"/>
              <a:gd name="connsiteX6" fmla="*/ 9144458 w 9146840"/>
              <a:gd name="connsiteY6" fmla="*/ 4102894 h 5469731"/>
              <a:gd name="connsiteX7" fmla="*/ 7777621 w 9146840"/>
              <a:gd name="connsiteY7" fmla="*/ 4102894 h 5469731"/>
              <a:gd name="connsiteX8" fmla="*/ 7777621 w 9146840"/>
              <a:gd name="connsiteY8" fmla="*/ 5360194 h 5469731"/>
              <a:gd name="connsiteX9" fmla="*/ 1367295 w 9146840"/>
              <a:gd name="connsiteY9" fmla="*/ 5469731 h 5469731"/>
              <a:gd name="connsiteX10" fmla="*/ 1367295 w 9146840"/>
              <a:gd name="connsiteY10" fmla="*/ 4102894 h 5469731"/>
              <a:gd name="connsiteX11" fmla="*/ 458 w 9146840"/>
              <a:gd name="connsiteY11" fmla="*/ 4102894 h 5469731"/>
              <a:gd name="connsiteX12" fmla="*/ 458 w 9146840"/>
              <a:gd name="connsiteY12" fmla="*/ 1369219 h 5469731"/>
              <a:gd name="connsiteX0" fmla="*/ 458 w 9146840"/>
              <a:gd name="connsiteY0" fmla="*/ 1369219 h 5360194"/>
              <a:gd name="connsiteX1" fmla="*/ 458 w 9146840"/>
              <a:gd name="connsiteY1" fmla="*/ 1100 h 5360194"/>
              <a:gd name="connsiteX2" fmla="*/ 1367295 w 9146840"/>
              <a:gd name="connsiteY2" fmla="*/ 2382 h 5360194"/>
              <a:gd name="connsiteX3" fmla="*/ 7777621 w 9146840"/>
              <a:gd name="connsiteY3" fmla="*/ 2382 h 5360194"/>
              <a:gd name="connsiteX4" fmla="*/ 9146840 w 9146840"/>
              <a:gd name="connsiteY4" fmla="*/ 0 h 5360194"/>
              <a:gd name="connsiteX5" fmla="*/ 9144458 w 9146840"/>
              <a:gd name="connsiteY5" fmla="*/ 1369219 h 5360194"/>
              <a:gd name="connsiteX6" fmla="*/ 9144458 w 9146840"/>
              <a:gd name="connsiteY6" fmla="*/ 4102894 h 5360194"/>
              <a:gd name="connsiteX7" fmla="*/ 7777621 w 9146840"/>
              <a:gd name="connsiteY7" fmla="*/ 4102894 h 5360194"/>
              <a:gd name="connsiteX8" fmla="*/ 7777621 w 9146840"/>
              <a:gd name="connsiteY8" fmla="*/ 5360194 h 5360194"/>
              <a:gd name="connsiteX9" fmla="*/ 1367295 w 9146840"/>
              <a:gd name="connsiteY9" fmla="*/ 5360194 h 5360194"/>
              <a:gd name="connsiteX10" fmla="*/ 1367295 w 9146840"/>
              <a:gd name="connsiteY10" fmla="*/ 4102894 h 5360194"/>
              <a:gd name="connsiteX11" fmla="*/ 458 w 9146840"/>
              <a:gd name="connsiteY11" fmla="*/ 4102894 h 5360194"/>
              <a:gd name="connsiteX12" fmla="*/ 458 w 9146840"/>
              <a:gd name="connsiteY12" fmla="*/ 1369219 h 5360194"/>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4102894 h 5472113"/>
              <a:gd name="connsiteX7" fmla="*/ 7777621 w 9146840"/>
              <a:gd name="connsiteY7" fmla="*/ 4102894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4102894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4102894 h 5472113"/>
              <a:gd name="connsiteX7" fmla="*/ 7777621 w 9146840"/>
              <a:gd name="connsiteY7" fmla="*/ 4102894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4102894 h 5472113"/>
              <a:gd name="connsiteX7" fmla="*/ 7780003 w 9146840"/>
              <a:gd name="connsiteY7" fmla="*/ 5467350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5472112 h 5472113"/>
              <a:gd name="connsiteX7" fmla="*/ 7780003 w 9146840"/>
              <a:gd name="connsiteY7" fmla="*/ 5467350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3"/>
              <a:gd name="connsiteX1" fmla="*/ 458 w 9146840"/>
              <a:gd name="connsiteY1" fmla="*/ 1100 h 5472113"/>
              <a:gd name="connsiteX2" fmla="*/ 1367295 w 9146840"/>
              <a:gd name="connsiteY2" fmla="*/ 2382 h 5472113"/>
              <a:gd name="connsiteX3" fmla="*/ 7777621 w 9146840"/>
              <a:gd name="connsiteY3" fmla="*/ 2382 h 5472113"/>
              <a:gd name="connsiteX4" fmla="*/ 9146840 w 9146840"/>
              <a:gd name="connsiteY4" fmla="*/ 0 h 5472113"/>
              <a:gd name="connsiteX5" fmla="*/ 9144458 w 9146840"/>
              <a:gd name="connsiteY5" fmla="*/ 1369219 h 5472113"/>
              <a:gd name="connsiteX6" fmla="*/ 9144458 w 9146840"/>
              <a:gd name="connsiteY6" fmla="*/ 5472112 h 5472113"/>
              <a:gd name="connsiteX7" fmla="*/ 7780003 w 9146840"/>
              <a:gd name="connsiteY7" fmla="*/ 5469731 h 5472113"/>
              <a:gd name="connsiteX8" fmla="*/ 7777621 w 9146840"/>
              <a:gd name="connsiteY8" fmla="*/ 5360194 h 5472113"/>
              <a:gd name="connsiteX9" fmla="*/ 1367295 w 9146840"/>
              <a:gd name="connsiteY9" fmla="*/ 5360194 h 5472113"/>
              <a:gd name="connsiteX10" fmla="*/ 1367295 w 9146840"/>
              <a:gd name="connsiteY10" fmla="*/ 5472113 h 5472113"/>
              <a:gd name="connsiteX11" fmla="*/ 458 w 9146840"/>
              <a:gd name="connsiteY11" fmla="*/ 5467350 h 5472113"/>
              <a:gd name="connsiteX12" fmla="*/ 458 w 9146840"/>
              <a:gd name="connsiteY12" fmla="*/ 1369219 h 5472113"/>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1367295 w 9146840"/>
              <a:gd name="connsiteY9" fmla="*/ 5360194 h 5472112"/>
              <a:gd name="connsiteX10" fmla="*/ 498138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502902 w 9146840"/>
              <a:gd name="connsiteY9" fmla="*/ 5362576 h 5472112"/>
              <a:gd name="connsiteX10" fmla="*/ 498138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502902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7777621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7780003 w 9146840"/>
              <a:gd name="connsiteY7" fmla="*/ 5469731 h 5472112"/>
              <a:gd name="connsiteX8" fmla="*/ 8646777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8644397 w 9146840"/>
              <a:gd name="connsiteY7" fmla="*/ 5472112 h 5472112"/>
              <a:gd name="connsiteX8" fmla="*/ 8646777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67350 h 5472112"/>
              <a:gd name="connsiteX12" fmla="*/ 458 w 9146840"/>
              <a:gd name="connsiteY12" fmla="*/ 1369219 h 5472112"/>
              <a:gd name="connsiteX0" fmla="*/ 458 w 9146840"/>
              <a:gd name="connsiteY0" fmla="*/ 1369219 h 5472112"/>
              <a:gd name="connsiteX1" fmla="*/ 458 w 9146840"/>
              <a:gd name="connsiteY1" fmla="*/ 1100 h 5472112"/>
              <a:gd name="connsiteX2" fmla="*/ 1367295 w 9146840"/>
              <a:gd name="connsiteY2" fmla="*/ 2382 h 5472112"/>
              <a:gd name="connsiteX3" fmla="*/ 7777621 w 9146840"/>
              <a:gd name="connsiteY3" fmla="*/ 2382 h 5472112"/>
              <a:gd name="connsiteX4" fmla="*/ 9146840 w 9146840"/>
              <a:gd name="connsiteY4" fmla="*/ 0 h 5472112"/>
              <a:gd name="connsiteX5" fmla="*/ 9144458 w 9146840"/>
              <a:gd name="connsiteY5" fmla="*/ 1369219 h 5472112"/>
              <a:gd name="connsiteX6" fmla="*/ 9144458 w 9146840"/>
              <a:gd name="connsiteY6" fmla="*/ 5472112 h 5472112"/>
              <a:gd name="connsiteX7" fmla="*/ 8644397 w 9146840"/>
              <a:gd name="connsiteY7" fmla="*/ 5472112 h 5472112"/>
              <a:gd name="connsiteX8" fmla="*/ 8646777 w 9146840"/>
              <a:gd name="connsiteY8" fmla="*/ 5360194 h 5472112"/>
              <a:gd name="connsiteX9" fmla="*/ 500521 w 9146840"/>
              <a:gd name="connsiteY9" fmla="*/ 5362576 h 5472112"/>
              <a:gd name="connsiteX10" fmla="*/ 500519 w 9146840"/>
              <a:gd name="connsiteY10" fmla="*/ 5469732 h 5472112"/>
              <a:gd name="connsiteX11" fmla="*/ 458 w 9146840"/>
              <a:gd name="connsiteY11" fmla="*/ 5472112 h 5472112"/>
              <a:gd name="connsiteX12" fmla="*/ 458 w 9146840"/>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72112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2443 w 9148764"/>
              <a:gd name="connsiteY10" fmla="*/ 5469732 h 5472112"/>
              <a:gd name="connsiteX11" fmla="*/ 0 w 9148764"/>
              <a:gd name="connsiteY11" fmla="*/ 5467350 h 5472112"/>
              <a:gd name="connsiteX12" fmla="*/ 2382 w 9148764"/>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72112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2443 w 9148764"/>
              <a:gd name="connsiteY10" fmla="*/ 5467351 h 5472112"/>
              <a:gd name="connsiteX11" fmla="*/ 0 w 9148764"/>
              <a:gd name="connsiteY11" fmla="*/ 5467350 h 5472112"/>
              <a:gd name="connsiteX12" fmla="*/ 2382 w 9148764"/>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72112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0061 w 9148764"/>
              <a:gd name="connsiteY10" fmla="*/ 5469732 h 5472112"/>
              <a:gd name="connsiteX11" fmla="*/ 0 w 9148764"/>
              <a:gd name="connsiteY11" fmla="*/ 5467350 h 5472112"/>
              <a:gd name="connsiteX12" fmla="*/ 2382 w 9148764"/>
              <a:gd name="connsiteY12" fmla="*/ 1369219 h 5472112"/>
              <a:gd name="connsiteX0" fmla="*/ 2382 w 9148764"/>
              <a:gd name="connsiteY0" fmla="*/ 1369219 h 5472112"/>
              <a:gd name="connsiteX1" fmla="*/ 2382 w 9148764"/>
              <a:gd name="connsiteY1" fmla="*/ 1100 h 5472112"/>
              <a:gd name="connsiteX2" fmla="*/ 1369219 w 9148764"/>
              <a:gd name="connsiteY2" fmla="*/ 2382 h 5472112"/>
              <a:gd name="connsiteX3" fmla="*/ 7779545 w 9148764"/>
              <a:gd name="connsiteY3" fmla="*/ 2382 h 5472112"/>
              <a:gd name="connsiteX4" fmla="*/ 9148764 w 9148764"/>
              <a:gd name="connsiteY4" fmla="*/ 0 h 5472112"/>
              <a:gd name="connsiteX5" fmla="*/ 9146382 w 9148764"/>
              <a:gd name="connsiteY5" fmla="*/ 1369219 h 5472112"/>
              <a:gd name="connsiteX6" fmla="*/ 9146382 w 9148764"/>
              <a:gd name="connsiteY6" fmla="*/ 5469731 h 5472112"/>
              <a:gd name="connsiteX7" fmla="*/ 8646321 w 9148764"/>
              <a:gd name="connsiteY7" fmla="*/ 5472112 h 5472112"/>
              <a:gd name="connsiteX8" fmla="*/ 8648701 w 9148764"/>
              <a:gd name="connsiteY8" fmla="*/ 5360194 h 5472112"/>
              <a:gd name="connsiteX9" fmla="*/ 502445 w 9148764"/>
              <a:gd name="connsiteY9" fmla="*/ 5362576 h 5472112"/>
              <a:gd name="connsiteX10" fmla="*/ 500061 w 9148764"/>
              <a:gd name="connsiteY10" fmla="*/ 5469732 h 5472112"/>
              <a:gd name="connsiteX11" fmla="*/ 0 w 9148764"/>
              <a:gd name="connsiteY11" fmla="*/ 5467350 h 5472112"/>
              <a:gd name="connsiteX12" fmla="*/ 2382 w 9148764"/>
              <a:gd name="connsiteY12" fmla="*/ 1369219 h 5472112"/>
              <a:gd name="connsiteX0" fmla="*/ 2382 w 9148764"/>
              <a:gd name="connsiteY0" fmla="*/ 1369219 h 5469732"/>
              <a:gd name="connsiteX1" fmla="*/ 2382 w 9148764"/>
              <a:gd name="connsiteY1" fmla="*/ 1100 h 5469732"/>
              <a:gd name="connsiteX2" fmla="*/ 1369219 w 9148764"/>
              <a:gd name="connsiteY2" fmla="*/ 2382 h 5469732"/>
              <a:gd name="connsiteX3" fmla="*/ 7779545 w 9148764"/>
              <a:gd name="connsiteY3" fmla="*/ 2382 h 5469732"/>
              <a:gd name="connsiteX4" fmla="*/ 9148764 w 9148764"/>
              <a:gd name="connsiteY4" fmla="*/ 0 h 5469732"/>
              <a:gd name="connsiteX5" fmla="*/ 9146382 w 9148764"/>
              <a:gd name="connsiteY5" fmla="*/ 1369219 h 5469732"/>
              <a:gd name="connsiteX6" fmla="*/ 9146382 w 9148764"/>
              <a:gd name="connsiteY6" fmla="*/ 5469731 h 5469732"/>
              <a:gd name="connsiteX7" fmla="*/ 8646321 w 9148764"/>
              <a:gd name="connsiteY7" fmla="*/ 5469731 h 5469732"/>
              <a:gd name="connsiteX8" fmla="*/ 8648701 w 9148764"/>
              <a:gd name="connsiteY8" fmla="*/ 5360194 h 5469732"/>
              <a:gd name="connsiteX9" fmla="*/ 502445 w 9148764"/>
              <a:gd name="connsiteY9" fmla="*/ 5362576 h 5469732"/>
              <a:gd name="connsiteX10" fmla="*/ 500061 w 9148764"/>
              <a:gd name="connsiteY10" fmla="*/ 5469732 h 5469732"/>
              <a:gd name="connsiteX11" fmla="*/ 0 w 9148764"/>
              <a:gd name="connsiteY11" fmla="*/ 5467350 h 5469732"/>
              <a:gd name="connsiteX12" fmla="*/ 2382 w 9148764"/>
              <a:gd name="connsiteY12" fmla="*/ 1369219 h 5469732"/>
              <a:gd name="connsiteX0" fmla="*/ 459 w 9146841"/>
              <a:gd name="connsiteY0" fmla="*/ 1369219 h 5469732"/>
              <a:gd name="connsiteX1" fmla="*/ 459 w 9146841"/>
              <a:gd name="connsiteY1" fmla="*/ 1100 h 5469732"/>
              <a:gd name="connsiteX2" fmla="*/ 1367296 w 9146841"/>
              <a:gd name="connsiteY2" fmla="*/ 2382 h 5469732"/>
              <a:gd name="connsiteX3" fmla="*/ 7777622 w 9146841"/>
              <a:gd name="connsiteY3" fmla="*/ 2382 h 5469732"/>
              <a:gd name="connsiteX4" fmla="*/ 9146841 w 9146841"/>
              <a:gd name="connsiteY4" fmla="*/ 0 h 5469732"/>
              <a:gd name="connsiteX5" fmla="*/ 9144459 w 9146841"/>
              <a:gd name="connsiteY5" fmla="*/ 1369219 h 5469732"/>
              <a:gd name="connsiteX6" fmla="*/ 9144459 w 9146841"/>
              <a:gd name="connsiteY6" fmla="*/ 5469731 h 5469732"/>
              <a:gd name="connsiteX7" fmla="*/ 8644398 w 9146841"/>
              <a:gd name="connsiteY7" fmla="*/ 5469731 h 5469732"/>
              <a:gd name="connsiteX8" fmla="*/ 8646778 w 9146841"/>
              <a:gd name="connsiteY8" fmla="*/ 5360194 h 5469732"/>
              <a:gd name="connsiteX9" fmla="*/ 500522 w 9146841"/>
              <a:gd name="connsiteY9" fmla="*/ 5362576 h 5469732"/>
              <a:gd name="connsiteX10" fmla="*/ 498138 w 9146841"/>
              <a:gd name="connsiteY10" fmla="*/ 5469732 h 5469732"/>
              <a:gd name="connsiteX11" fmla="*/ 458 w 9146841"/>
              <a:gd name="connsiteY11" fmla="*/ 5467350 h 5469732"/>
              <a:gd name="connsiteX12" fmla="*/ 459 w 9146841"/>
              <a:gd name="connsiteY12" fmla="*/ 1369219 h 5469732"/>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9731 h 5469731"/>
              <a:gd name="connsiteX8" fmla="*/ 8646778 w 9146841"/>
              <a:gd name="connsiteY8" fmla="*/ 5360194 h 5469731"/>
              <a:gd name="connsiteX9" fmla="*/ 500522 w 9146841"/>
              <a:gd name="connsiteY9" fmla="*/ 5362576 h 5469731"/>
              <a:gd name="connsiteX10" fmla="*/ 498138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9731 h 5469731"/>
              <a:gd name="connsiteX8" fmla="*/ 8646778 w 9146841"/>
              <a:gd name="connsiteY8" fmla="*/ 5360194 h 5469731"/>
              <a:gd name="connsiteX9" fmla="*/ 500522 w 9146841"/>
              <a:gd name="connsiteY9" fmla="*/ 5362576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9731 h 5469731"/>
              <a:gd name="connsiteX8" fmla="*/ 8646778 w 9146841"/>
              <a:gd name="connsiteY8" fmla="*/ 5360194 h 5469731"/>
              <a:gd name="connsiteX9" fmla="*/ 502903 w 9146841"/>
              <a:gd name="connsiteY9" fmla="*/ 5362576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9731 h 5469731"/>
              <a:gd name="connsiteX7" fmla="*/ 8644398 w 9146841"/>
              <a:gd name="connsiteY7" fmla="*/ 5467350 h 5469731"/>
              <a:gd name="connsiteX8" fmla="*/ 8646778 w 9146841"/>
              <a:gd name="connsiteY8" fmla="*/ 5360194 h 5469731"/>
              <a:gd name="connsiteX9" fmla="*/ 502903 w 9146841"/>
              <a:gd name="connsiteY9" fmla="*/ 5362576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4398 w 9146841"/>
              <a:gd name="connsiteY7" fmla="*/ 5467350 h 5467351"/>
              <a:gd name="connsiteX8" fmla="*/ 8646778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46778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44396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0194 h 5467351"/>
              <a:gd name="connsiteX9" fmla="*/ 502903 w 9146841"/>
              <a:gd name="connsiteY9" fmla="*/ 5362576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0194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4956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9731"/>
              <a:gd name="connsiteX1" fmla="*/ 459 w 9146841"/>
              <a:gd name="connsiteY1" fmla="*/ 1100 h 5469731"/>
              <a:gd name="connsiteX2" fmla="*/ 1367296 w 9146841"/>
              <a:gd name="connsiteY2" fmla="*/ 2382 h 5469731"/>
              <a:gd name="connsiteX3" fmla="*/ 7777622 w 9146841"/>
              <a:gd name="connsiteY3" fmla="*/ 2382 h 5469731"/>
              <a:gd name="connsiteX4" fmla="*/ 9146841 w 9146841"/>
              <a:gd name="connsiteY4" fmla="*/ 0 h 5469731"/>
              <a:gd name="connsiteX5" fmla="*/ 9144459 w 9146841"/>
              <a:gd name="connsiteY5" fmla="*/ 1369219 h 5469731"/>
              <a:gd name="connsiteX6" fmla="*/ 9144459 w 9146841"/>
              <a:gd name="connsiteY6" fmla="*/ 5464968 h 5469731"/>
              <a:gd name="connsiteX7" fmla="*/ 8642016 w 9146841"/>
              <a:gd name="connsiteY7" fmla="*/ 5469731 h 5469731"/>
              <a:gd name="connsiteX8" fmla="*/ 8639633 w 9146841"/>
              <a:gd name="connsiteY8" fmla="*/ 5364956 h 5469731"/>
              <a:gd name="connsiteX9" fmla="*/ 502903 w 9146841"/>
              <a:gd name="connsiteY9" fmla="*/ 5364958 h 5469731"/>
              <a:gd name="connsiteX10" fmla="*/ 500520 w 9146841"/>
              <a:gd name="connsiteY10" fmla="*/ 5467351 h 5469731"/>
              <a:gd name="connsiteX11" fmla="*/ 458 w 9146841"/>
              <a:gd name="connsiteY11" fmla="*/ 5467350 h 5469731"/>
              <a:gd name="connsiteX12" fmla="*/ 459 w 9146841"/>
              <a:gd name="connsiteY12" fmla="*/ 1369219 h 546973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4956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4956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 name="connsiteX0" fmla="*/ 459 w 9146841"/>
              <a:gd name="connsiteY0" fmla="*/ 1369219 h 5467351"/>
              <a:gd name="connsiteX1" fmla="*/ 459 w 9146841"/>
              <a:gd name="connsiteY1" fmla="*/ 1100 h 5467351"/>
              <a:gd name="connsiteX2" fmla="*/ 1367296 w 9146841"/>
              <a:gd name="connsiteY2" fmla="*/ 2382 h 5467351"/>
              <a:gd name="connsiteX3" fmla="*/ 7777622 w 9146841"/>
              <a:gd name="connsiteY3" fmla="*/ 2382 h 5467351"/>
              <a:gd name="connsiteX4" fmla="*/ 9146841 w 9146841"/>
              <a:gd name="connsiteY4" fmla="*/ 0 h 5467351"/>
              <a:gd name="connsiteX5" fmla="*/ 9144459 w 9146841"/>
              <a:gd name="connsiteY5" fmla="*/ 1369219 h 5467351"/>
              <a:gd name="connsiteX6" fmla="*/ 9144459 w 9146841"/>
              <a:gd name="connsiteY6" fmla="*/ 5464968 h 5467351"/>
              <a:gd name="connsiteX7" fmla="*/ 8642016 w 9146841"/>
              <a:gd name="connsiteY7" fmla="*/ 5467350 h 5467351"/>
              <a:gd name="connsiteX8" fmla="*/ 8639633 w 9146841"/>
              <a:gd name="connsiteY8" fmla="*/ 5367337 h 5467351"/>
              <a:gd name="connsiteX9" fmla="*/ 502903 w 9146841"/>
              <a:gd name="connsiteY9" fmla="*/ 5364958 h 5467351"/>
              <a:gd name="connsiteX10" fmla="*/ 500520 w 9146841"/>
              <a:gd name="connsiteY10" fmla="*/ 5467351 h 5467351"/>
              <a:gd name="connsiteX11" fmla="*/ 458 w 9146841"/>
              <a:gd name="connsiteY11" fmla="*/ 5467350 h 5467351"/>
              <a:gd name="connsiteX12" fmla="*/ 459 w 9146841"/>
              <a:gd name="connsiteY12" fmla="*/ 1369219 h 546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6841" h="5467351">
                <a:moveTo>
                  <a:pt x="459" y="1369219"/>
                </a:moveTo>
                <a:cubicBezTo>
                  <a:pt x="-1129" y="913973"/>
                  <a:pt x="2047" y="456346"/>
                  <a:pt x="459" y="1100"/>
                </a:cubicBezTo>
                <a:lnTo>
                  <a:pt x="1367296" y="2382"/>
                </a:lnTo>
                <a:lnTo>
                  <a:pt x="7777622" y="2382"/>
                </a:lnTo>
                <a:lnTo>
                  <a:pt x="9146841" y="0"/>
                </a:lnTo>
                <a:lnTo>
                  <a:pt x="9144459" y="1369219"/>
                </a:lnTo>
                <a:lnTo>
                  <a:pt x="9144459" y="5464968"/>
                </a:lnTo>
                <a:lnTo>
                  <a:pt x="8642016" y="5467350"/>
                </a:lnTo>
                <a:cubicBezTo>
                  <a:pt x="8642809" y="5430044"/>
                  <a:pt x="8638840" y="5404643"/>
                  <a:pt x="8639633" y="5367337"/>
                </a:cubicBezTo>
                <a:lnTo>
                  <a:pt x="502903" y="5364958"/>
                </a:lnTo>
                <a:cubicBezTo>
                  <a:pt x="502109" y="5400677"/>
                  <a:pt x="501314" y="5431632"/>
                  <a:pt x="500520" y="5467351"/>
                </a:cubicBezTo>
                <a:lnTo>
                  <a:pt x="458" y="5467350"/>
                </a:lnTo>
                <a:cubicBezTo>
                  <a:pt x="458" y="4099719"/>
                  <a:pt x="459" y="2736850"/>
                  <a:pt x="459" y="1369219"/>
                </a:cubicBezTo>
                <a:close/>
              </a:path>
            </a:pathLst>
          </a:custGeom>
        </p:spPr>
        <p:txBody>
          <a:bodyPr/>
          <a:lstStyle/>
          <a:p>
            <a:endParaRPr lang="cs-CZ"/>
          </a:p>
        </p:txBody>
      </p:sp>
      <p:sp>
        <p:nvSpPr>
          <p:cNvPr id="17" name="Rectangle 16"/>
          <p:cNvSpPr/>
          <p:nvPr userDrawn="1"/>
        </p:nvSpPr>
        <p:spPr>
          <a:xfrm>
            <a:off x="498475" y="5357813"/>
            <a:ext cx="8147050" cy="21858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7" name="Rectangle 6"/>
          <p:cNvSpPr/>
          <p:nvPr userDrawn="1"/>
        </p:nvSpPr>
        <p:spPr>
          <a:xfrm>
            <a:off x="0" y="5467350"/>
            <a:ext cx="9144000" cy="13906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10" name="Date Placeholder 9"/>
          <p:cNvSpPr>
            <a:spLocks noGrp="1"/>
          </p:cNvSpPr>
          <p:nvPr>
            <p:ph type="dt" sz="half" idx="10"/>
          </p:nvPr>
        </p:nvSpPr>
        <p:spPr/>
        <p:txBody>
          <a:bodyPr/>
          <a:lstStyle>
            <a:lvl1pPr>
              <a:defRPr>
                <a:solidFill>
                  <a:schemeClr val="tx1"/>
                </a:solidFill>
              </a:defRPr>
            </a:lvl1pPr>
          </a:lstStyle>
          <a:p>
            <a:endParaRPr lang="cs-CZ" dirty="0"/>
          </a:p>
        </p:txBody>
      </p:sp>
      <p:sp>
        <p:nvSpPr>
          <p:cNvPr id="11" name="Slide Number Placeholder 10"/>
          <p:cNvSpPr>
            <a:spLocks noGrp="1"/>
          </p:cNvSpPr>
          <p:nvPr>
            <p:ph type="sldNum" sz="quarter" idx="11"/>
          </p:nvPr>
        </p:nvSpPr>
        <p:spPr/>
        <p:txBody>
          <a:bodyPr/>
          <a:lstStyle>
            <a:lvl1pPr>
              <a:defRPr>
                <a:solidFill>
                  <a:schemeClr val="tx1"/>
                </a:solidFill>
              </a:defRPr>
            </a:lvl1p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lvl1pPr>
              <a:defRPr>
                <a:solidFill>
                  <a:schemeClr val="tx1"/>
                </a:solidFill>
              </a:defRPr>
            </a:lvl1pPr>
          </a:lstStyle>
          <a:p>
            <a:r>
              <a:rPr lang="cs-CZ"/>
              <a:t>Dlouhý název příslušné prezentace</a:t>
            </a:r>
            <a:endParaRPr lang="cs-CZ" dirty="0"/>
          </a:p>
        </p:txBody>
      </p:sp>
      <p:sp>
        <p:nvSpPr>
          <p:cNvPr id="18" name="Title 17"/>
          <p:cNvSpPr>
            <a:spLocks noGrp="1"/>
          </p:cNvSpPr>
          <p:nvPr>
            <p:ph type="title"/>
          </p:nvPr>
        </p:nvSpPr>
        <p:spPr>
          <a:xfrm>
            <a:off x="496888" y="5554800"/>
            <a:ext cx="8156575" cy="496425"/>
          </a:xfrm>
        </p:spPr>
        <p:txBody>
          <a:bodyPr/>
          <a:lstStyle>
            <a:lvl1pPr>
              <a:defRPr sz="2000" b="1">
                <a:solidFill>
                  <a:schemeClr val="tx1"/>
                </a:solidFill>
              </a:defRPr>
            </a:lvl1pPr>
          </a:lstStyle>
          <a:p>
            <a:r>
              <a:rPr lang="en-US" dirty="0"/>
              <a:t>Click to edit Master title style</a:t>
            </a:r>
            <a:endParaRPr lang="cs-CZ" dirty="0"/>
          </a:p>
        </p:txBody>
      </p:sp>
      <p:pic>
        <p:nvPicPr>
          <p:cNvPr id="14" name="Obrázek 13">
            <a:extLst>
              <a:ext uri="{FF2B5EF4-FFF2-40B4-BE49-F238E27FC236}">
                <a16:creationId xmlns:a16="http://schemas.microsoft.com/office/drawing/2014/main" xmlns="" id="{79FD0009-DC01-4F33-B276-32C4FF47F2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800" y="6328800"/>
            <a:ext cx="251066" cy="199260"/>
          </a:xfrm>
          <a:prstGeom prst="rect">
            <a:avLst/>
          </a:prstGeom>
        </p:spPr>
      </p:pic>
    </p:spTree>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out Picture">
    <p:spTree>
      <p:nvGrpSpPr>
        <p:cNvPr id="1" name=""/>
        <p:cNvGrpSpPr/>
        <p:nvPr/>
      </p:nvGrpSpPr>
      <p:grpSpPr>
        <a:xfrm>
          <a:off x="0" y="0"/>
          <a:ext cx="0" cy="0"/>
          <a:chOff x="0" y="0"/>
          <a:chExt cx="0" cy="0"/>
        </a:xfrm>
      </p:grpSpPr>
      <p:sp>
        <p:nvSpPr>
          <p:cNvPr id="6" name="Rectangle 5"/>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7" name="Rectangle 6"/>
          <p:cNvSpPr/>
          <p:nvPr userDrawn="1"/>
        </p:nvSpPr>
        <p:spPr>
          <a:xfrm>
            <a:off x="0" y="5467350"/>
            <a:ext cx="9144000" cy="13906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10" name="Date Placeholder 9"/>
          <p:cNvSpPr>
            <a:spLocks noGrp="1"/>
          </p:cNvSpPr>
          <p:nvPr>
            <p:ph type="dt" sz="half" idx="10"/>
          </p:nvPr>
        </p:nvSpPr>
        <p:spPr/>
        <p:txBody>
          <a:bodyPr/>
          <a:lstStyle>
            <a:lvl1pPr>
              <a:defRPr>
                <a:solidFill>
                  <a:schemeClr val="bg1"/>
                </a:solidFill>
              </a:defRPr>
            </a:lvl1pPr>
          </a:lstStyle>
          <a:p>
            <a:endParaRPr lang="cs-CZ"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D2BBFFE0-7584-47E7-90FA-15F39808A249}" type="slidenum">
              <a:rPr lang="cs-CZ" smtClean="0"/>
              <a:pPr/>
              <a:t>‹#›</a:t>
            </a:fld>
            <a:endParaRPr lang="cs-CZ" dirty="0"/>
          </a:p>
        </p:txBody>
      </p:sp>
      <p:sp>
        <p:nvSpPr>
          <p:cNvPr id="12" name="Footer Placeholder 11"/>
          <p:cNvSpPr>
            <a:spLocks noGrp="1"/>
          </p:cNvSpPr>
          <p:nvPr>
            <p:ph type="ftr" sz="quarter" idx="12"/>
          </p:nvPr>
        </p:nvSpPr>
        <p:spPr/>
        <p:txBody>
          <a:bodyPr/>
          <a:lstStyle>
            <a:lvl1pPr>
              <a:defRPr>
                <a:solidFill>
                  <a:schemeClr val="bg1"/>
                </a:solidFill>
              </a:defRPr>
            </a:lvl1pPr>
          </a:lstStyle>
          <a:p>
            <a:r>
              <a:rPr lang="cs-CZ"/>
              <a:t>Dlouhý název příslušné prezentace</a:t>
            </a:r>
            <a:endParaRPr lang="cs-CZ" dirty="0"/>
          </a:p>
        </p:txBody>
      </p:sp>
      <p:sp>
        <p:nvSpPr>
          <p:cNvPr id="18" name="Title 17"/>
          <p:cNvSpPr>
            <a:spLocks noGrp="1"/>
          </p:cNvSpPr>
          <p:nvPr>
            <p:ph type="title"/>
          </p:nvPr>
        </p:nvSpPr>
        <p:spPr/>
        <p:txBody>
          <a:bodyPr/>
          <a:lstStyle>
            <a:lvl1pPr>
              <a:defRPr>
                <a:solidFill>
                  <a:schemeClr val="tx1"/>
                </a:solidFill>
              </a:defRPr>
            </a:lvl1pPr>
          </a:lstStyle>
          <a:p>
            <a:r>
              <a:rPr lang="en-US" dirty="0"/>
              <a:t>Click to edit Master title style</a:t>
            </a:r>
            <a:endParaRPr lang="cs-CZ" dirty="0"/>
          </a:p>
        </p:txBody>
      </p:sp>
      <p:pic>
        <p:nvPicPr>
          <p:cNvPr id="13" name="Obrázek 12">
            <a:extLst>
              <a:ext uri="{FF2B5EF4-FFF2-40B4-BE49-F238E27FC236}">
                <a16:creationId xmlns:a16="http://schemas.microsoft.com/office/drawing/2014/main" xmlns="" id="{451292B9-B0DA-4A20-A685-585E68CD46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800" y="6328800"/>
            <a:ext cx="251066" cy="199259"/>
          </a:xfrm>
          <a:prstGeom prst="rect">
            <a:avLst/>
          </a:prstGeom>
        </p:spPr>
      </p:pic>
    </p:spTree>
  </p:cSld>
  <p:clrMapOvr>
    <a:masterClrMapping/>
  </p:clrMapOvr>
  <p:extLst>
    <p:ext uri="{DCECCB84-F9BA-43D5-87BE-67443E8EF086}">
      <p15:sldGuideLst xmlns:p15="http://schemas.microsoft.com/office/powerpoint/2012/main" xmlns="">
        <p15:guide id="1" pos="288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496888" y="5359350"/>
            <a:ext cx="8156575" cy="216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21" name="Rectangle 20"/>
          <p:cNvSpPr/>
          <p:nvPr userDrawn="1"/>
        </p:nvSpPr>
        <p:spPr>
          <a:xfrm>
            <a:off x="0" y="5467350"/>
            <a:ext cx="9144000" cy="139065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nchorCtr="0"/>
          <a:lstStyle/>
          <a:p>
            <a:pPr algn="l"/>
            <a:endParaRPr lang="cs-CZ" sz="1500" dirty="0">
              <a:solidFill>
                <a:schemeClr val="tx1"/>
              </a:solidFill>
            </a:endParaRPr>
          </a:p>
        </p:txBody>
      </p:sp>
      <p:sp>
        <p:nvSpPr>
          <p:cNvPr id="3" name="Subtitle 2"/>
          <p:cNvSpPr>
            <a:spLocks noGrp="1"/>
          </p:cNvSpPr>
          <p:nvPr>
            <p:ph type="subTitle" idx="1"/>
          </p:nvPr>
        </p:nvSpPr>
        <p:spPr>
          <a:xfrm>
            <a:off x="4067936" y="1509712"/>
            <a:ext cx="4585526" cy="1919288"/>
          </a:xfrm>
        </p:spPr>
        <p:txBody>
          <a:bodyPr anchor="t" anchorCtr="0"/>
          <a:lstStyle>
            <a:lvl1pPr marL="252000" indent="-252000" algn="r">
              <a:buClrTx/>
              <a:buFont typeface="Verdana" pitchFamily="34" charset="0"/>
              <a:buChar char="—"/>
              <a:defRPr sz="1500" b="1">
                <a:solidFill>
                  <a:schemeClr val="tx1"/>
                </a:solidFill>
              </a:defRPr>
            </a:lvl1pPr>
            <a:lvl2pPr marL="504000" indent="-252000" algn="r">
              <a:buClrTx/>
              <a:buFont typeface="Verdana" pitchFamily="34" charset="0"/>
              <a:buChar char="—"/>
              <a:defRPr sz="1500" b="0">
                <a:solidFill>
                  <a:schemeClr val="tx1"/>
                </a:solidFill>
              </a:defRPr>
            </a:lvl2pPr>
            <a:lvl3pPr marL="756000" indent="-216000" algn="r">
              <a:buClrTx/>
              <a:buFont typeface="Verdana" pitchFamily="34" charset="0"/>
              <a:buChar char="—"/>
              <a:defRPr sz="1100">
                <a:solidFill>
                  <a:schemeClr val="tx1"/>
                </a:solidFill>
              </a:defRPr>
            </a:lvl3pPr>
            <a:lvl4pPr marL="972000" indent="-216000" algn="r">
              <a:buClrTx/>
              <a:buFont typeface="Verdana" pitchFamily="34" charset="0"/>
              <a:buChar char="—"/>
              <a:defRPr sz="1100">
                <a:solidFill>
                  <a:schemeClr val="tx1"/>
                </a:solidFill>
              </a:defRPr>
            </a:lvl4pPr>
            <a:lvl5pPr marL="1188000" indent="-216000" algn="r">
              <a:buClrTx/>
              <a:buFont typeface="Verdana" pitchFamily="34" charset="0"/>
              <a:buChar char="—"/>
              <a:defRPr sz="1100">
                <a:solidFill>
                  <a:schemeClr val="tx1"/>
                </a:solidFill>
              </a:defRPr>
            </a:lvl5pPr>
            <a:lvl6pPr marL="1404000" indent="-216000" algn="r">
              <a:buClrTx/>
              <a:buFont typeface="Verdana" pitchFamily="34" charset="0"/>
              <a:buChar char="—"/>
              <a:defRPr sz="1100">
                <a:solidFill>
                  <a:schemeClr val="tx1"/>
                </a:solidFill>
              </a:defRPr>
            </a:lvl6pPr>
            <a:lvl7pPr marL="1620000" indent="-216000" algn="r">
              <a:buClrTx/>
              <a:buFont typeface="Verdana" pitchFamily="34" charset="0"/>
              <a:buChar char="—"/>
              <a:defRPr sz="1100">
                <a:solidFill>
                  <a:schemeClr val="tx1"/>
                </a:solidFill>
              </a:defRPr>
            </a:lvl7pPr>
            <a:lvl8pPr marL="1836000" indent="-216000" algn="r">
              <a:buClrTx/>
              <a:buFont typeface="Verdana" pitchFamily="34" charset="0"/>
              <a:buChar char="—"/>
              <a:defRPr sz="1100">
                <a:solidFill>
                  <a:schemeClr val="tx1"/>
                </a:solidFill>
              </a:defRPr>
            </a:lvl8pPr>
            <a:lvl9pPr marL="2052000" indent="-216000" algn="r">
              <a:buClrTx/>
              <a:buFont typeface="Verdana" pitchFamily="34" charset="0"/>
              <a:buChar char="—"/>
              <a:defRPr sz="1100">
                <a:solidFill>
                  <a:schemeClr val="tx1"/>
                </a:solidFill>
              </a:defRPr>
            </a:lvl9pPr>
          </a:lstStyle>
          <a:p>
            <a:r>
              <a:rPr lang="en-US" dirty="0"/>
              <a:t>Click to edit Master subtitle style</a:t>
            </a:r>
            <a:endParaRPr lang="cs-CZ"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9" name="Text Placeholder 13"/>
          <p:cNvSpPr>
            <a:spLocks noGrp="1"/>
          </p:cNvSpPr>
          <p:nvPr>
            <p:ph type="body" sz="quarter" idx="13"/>
          </p:nvPr>
        </p:nvSpPr>
        <p:spPr>
          <a:xfrm>
            <a:off x="496888" y="6327368"/>
            <a:ext cx="8156575" cy="221070"/>
          </a:xfrm>
        </p:spPr>
        <p:txBody>
          <a:bodyPr anchor="b" anchorCtr="0"/>
          <a:lstStyle>
            <a:lvl1pPr marL="216000" indent="-216000">
              <a:buClrTx/>
              <a:defRPr sz="1100" b="1">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8" name="Title 7"/>
          <p:cNvSpPr>
            <a:spLocks noGrp="1"/>
          </p:cNvSpPr>
          <p:nvPr>
            <p:ph type="title"/>
          </p:nvPr>
        </p:nvSpPr>
        <p:spPr>
          <a:xfrm>
            <a:off x="4067936" y="357188"/>
            <a:ext cx="4585527" cy="803524"/>
          </a:xfrm>
        </p:spPr>
        <p:txBody>
          <a:bodyPr/>
          <a:lstStyle>
            <a:lvl1pPr algn="r">
              <a:defRPr/>
            </a:lvl1pPr>
          </a:lstStyle>
          <a:p>
            <a:r>
              <a:rPr lang="en-US" dirty="0"/>
              <a:t>Click to edit Master title style</a:t>
            </a:r>
            <a:endParaRPr lang="cs-CZ" dirty="0"/>
          </a:p>
        </p:txBody>
      </p:sp>
      <p:sp>
        <p:nvSpPr>
          <p:cNvPr id="11" name="Text Placeholder 13"/>
          <p:cNvSpPr>
            <a:spLocks noGrp="1"/>
          </p:cNvSpPr>
          <p:nvPr>
            <p:ph type="body" sz="quarter" idx="15"/>
          </p:nvPr>
        </p:nvSpPr>
        <p:spPr>
          <a:xfrm>
            <a:off x="493712" y="5570625"/>
            <a:ext cx="8156575" cy="496800"/>
          </a:xfrm>
        </p:spPr>
        <p:txBody>
          <a:bodyPr anchor="t" anchorCtr="0"/>
          <a:lstStyle>
            <a:lvl1pPr marL="216000" indent="-216000">
              <a:buClrTx/>
              <a:defRPr sz="1100" b="0">
                <a:solidFill>
                  <a:schemeClr val="tx1"/>
                </a:solidFill>
              </a:defRPr>
            </a:lvl1pPr>
            <a:lvl2pPr marL="432000" indent="-216000">
              <a:buClrTx/>
              <a:defRPr sz="1100" b="0">
                <a:solidFill>
                  <a:schemeClr val="tx1"/>
                </a:solidFill>
              </a:defRPr>
            </a:lvl2pPr>
            <a:lvl3pPr marL="648000" indent="-216000">
              <a:buClrTx/>
              <a:defRPr sz="1100" b="0">
                <a:solidFill>
                  <a:schemeClr val="tx1"/>
                </a:solidFill>
              </a:defRPr>
            </a:lvl3pPr>
            <a:lvl4pPr marL="900000" indent="-216000">
              <a:buClrTx/>
              <a:defRPr sz="1100" b="0">
                <a:solidFill>
                  <a:schemeClr val="tx1"/>
                </a:solidFill>
              </a:defRPr>
            </a:lvl4pPr>
            <a:lvl5pPr marL="1152000" indent="-216000">
              <a:buClrTx/>
              <a:defRPr sz="1100" b="0">
                <a:solidFill>
                  <a:schemeClr val="tx1"/>
                </a:solidFill>
              </a:defRPr>
            </a:lvl5pPr>
            <a:lvl6pPr marL="1368000" indent="-216000">
              <a:buClrTx/>
              <a:defRPr sz="1100" b="0">
                <a:solidFill>
                  <a:schemeClr val="tx1"/>
                </a:solidFill>
              </a:defRPr>
            </a:lvl6pPr>
            <a:lvl7pPr marL="1584000" indent="-216000">
              <a:buClrTx/>
              <a:defRPr sz="1100" b="0">
                <a:solidFill>
                  <a:schemeClr val="tx1"/>
                </a:solidFill>
              </a:defRPr>
            </a:lvl7pPr>
            <a:lvl8pPr marL="1800000" indent="-216000">
              <a:buClrTx/>
              <a:defRPr sz="1100" b="0">
                <a:solidFill>
                  <a:schemeClr val="tx1"/>
                </a:solidFill>
              </a:defRPr>
            </a:lvl8pPr>
            <a:lvl9pPr marL="2016000" indent="-216000">
              <a:buClrTx/>
              <a:defRPr sz="1100" b="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pic>
        <p:nvPicPr>
          <p:cNvPr id="12" name="Obrázek 11">
            <a:extLst>
              <a:ext uri="{FF2B5EF4-FFF2-40B4-BE49-F238E27FC236}">
                <a16:creationId xmlns:a16="http://schemas.microsoft.com/office/drawing/2014/main" xmlns="" id="{75C49D45-999F-4C4C-A226-5F2BA609ED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800" y="432000"/>
            <a:ext cx="1713673" cy="63568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357188"/>
            <a:ext cx="8156575" cy="803524"/>
          </a:xfrm>
          <a:prstGeom prst="rect">
            <a:avLst/>
          </a:prstGeom>
        </p:spPr>
        <p:txBody>
          <a:bodyPr vert="horz" lIns="0" tIns="0" rIns="0" bIns="0" rtlCol="0" anchor="t">
            <a:noAutofit/>
          </a:bodyPr>
          <a:lstStyle/>
          <a:p>
            <a:r>
              <a:rPr lang="en-US" dirty="0"/>
              <a:t>Click to edit Master title style</a:t>
            </a:r>
            <a:endParaRPr lang="cs-CZ" dirty="0"/>
          </a:p>
        </p:txBody>
      </p:sp>
      <p:sp>
        <p:nvSpPr>
          <p:cNvPr id="3" name="Text Placeholder 2"/>
          <p:cNvSpPr>
            <a:spLocks noGrp="1"/>
          </p:cNvSpPr>
          <p:nvPr>
            <p:ph type="body" idx="1"/>
          </p:nvPr>
        </p:nvSpPr>
        <p:spPr>
          <a:xfrm>
            <a:off x="496888" y="1509713"/>
            <a:ext cx="8156575" cy="406155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a:p>
            <a:pPr lvl="5"/>
            <a:r>
              <a:rPr lang="en-US" dirty="0"/>
              <a:t>Sixth level</a:t>
            </a:r>
          </a:p>
          <a:p>
            <a:pPr lvl="6"/>
            <a:r>
              <a:rPr lang="en-US" dirty="0"/>
              <a:t>Seventh level</a:t>
            </a:r>
          </a:p>
          <a:p>
            <a:pPr lvl="7"/>
            <a:r>
              <a:rPr lang="en-US" dirty="0"/>
              <a:t>Eighth level</a:t>
            </a:r>
          </a:p>
          <a:p>
            <a:pPr lvl="8"/>
            <a:r>
              <a:rPr lang="en-US" dirty="0"/>
              <a:t>Ninth level</a:t>
            </a:r>
            <a:endParaRPr lang="cs-CZ" dirty="0"/>
          </a:p>
        </p:txBody>
      </p:sp>
      <p:sp>
        <p:nvSpPr>
          <p:cNvPr id="4" name="Date Placeholder 3"/>
          <p:cNvSpPr>
            <a:spLocks noGrp="1"/>
          </p:cNvSpPr>
          <p:nvPr>
            <p:ph type="dt" sz="half" idx="2"/>
          </p:nvPr>
        </p:nvSpPr>
        <p:spPr>
          <a:xfrm>
            <a:off x="7164288" y="6327369"/>
            <a:ext cx="909464" cy="221070"/>
          </a:xfrm>
          <a:prstGeom prst="rect">
            <a:avLst/>
          </a:prstGeom>
        </p:spPr>
        <p:txBody>
          <a:bodyPr vert="horz" lIns="0" tIns="0" rIns="0" bIns="0" rtlCol="0" anchor="ctr"/>
          <a:lstStyle>
            <a:lvl1pPr algn="l">
              <a:defRPr sz="1100">
                <a:solidFill>
                  <a:schemeClr val="tx1"/>
                </a:solidFill>
              </a:defRPr>
            </a:lvl1pPr>
          </a:lstStyle>
          <a:p>
            <a:endParaRPr lang="cs-CZ" dirty="0"/>
          </a:p>
        </p:txBody>
      </p:sp>
      <p:sp>
        <p:nvSpPr>
          <p:cNvPr id="5" name="Footer Placeholder 4"/>
          <p:cNvSpPr>
            <a:spLocks noGrp="1"/>
          </p:cNvSpPr>
          <p:nvPr>
            <p:ph type="ftr" sz="quarter" idx="3"/>
          </p:nvPr>
        </p:nvSpPr>
        <p:spPr>
          <a:xfrm>
            <a:off x="917536" y="6327369"/>
            <a:ext cx="5742696" cy="221070"/>
          </a:xfrm>
          <a:prstGeom prst="rect">
            <a:avLst/>
          </a:prstGeom>
        </p:spPr>
        <p:txBody>
          <a:bodyPr vert="horz" lIns="0" tIns="0" rIns="0" bIns="0" rtlCol="0" anchor="ctr"/>
          <a:lstStyle>
            <a:lvl1pPr algn="l">
              <a:defRPr sz="1100">
                <a:solidFill>
                  <a:schemeClr val="tx1"/>
                </a:solidFill>
              </a:defRPr>
            </a:lvl1pPr>
          </a:lstStyle>
          <a:p>
            <a:r>
              <a:rPr lang="cs-CZ"/>
              <a:t>Dlouhý název příslušné prezentace</a:t>
            </a:r>
            <a:endParaRPr lang="cs-CZ" dirty="0"/>
          </a:p>
        </p:txBody>
      </p:sp>
      <p:sp>
        <p:nvSpPr>
          <p:cNvPr id="6" name="Slide Number Placeholder 5"/>
          <p:cNvSpPr>
            <a:spLocks noGrp="1"/>
          </p:cNvSpPr>
          <p:nvPr>
            <p:ph type="sldNum" sz="quarter" idx="4"/>
          </p:nvPr>
        </p:nvSpPr>
        <p:spPr>
          <a:xfrm>
            <a:off x="8172400" y="6327369"/>
            <a:ext cx="481063" cy="221070"/>
          </a:xfrm>
          <a:prstGeom prst="rect">
            <a:avLst/>
          </a:prstGeom>
        </p:spPr>
        <p:txBody>
          <a:bodyPr vert="horz" lIns="0" tIns="0" rIns="0" bIns="0" rtlCol="0" anchor="ctr"/>
          <a:lstStyle>
            <a:lvl1pPr algn="r">
              <a:defRPr sz="1100" b="1">
                <a:solidFill>
                  <a:schemeClr val="tx1"/>
                </a:solidFill>
              </a:defRPr>
            </a:lvl1pPr>
          </a:lstStyle>
          <a:p>
            <a:fld id="{D2BBFFE0-7584-47E7-90FA-15F39808A249}" type="slidenum">
              <a:rPr lang="cs-CZ" smtClean="0"/>
              <a:pPr/>
              <a:t>‹#›</a:t>
            </a:fld>
            <a:endParaRPr lang="cs-CZ" dirty="0"/>
          </a:p>
        </p:txBody>
      </p:sp>
      <p:pic>
        <p:nvPicPr>
          <p:cNvPr id="10" name="Obrázek 9">
            <a:extLst>
              <a:ext uri="{FF2B5EF4-FFF2-40B4-BE49-F238E27FC236}">
                <a16:creationId xmlns:a16="http://schemas.microsoft.com/office/drawing/2014/main" xmlns="" id="{7D52871A-25F2-4A43-92F2-20178E160D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6800" y="6328800"/>
            <a:ext cx="251066" cy="1992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2" r:id="rId4"/>
    <p:sldLayoutId id="2147483663" r:id="rId5"/>
    <p:sldLayoutId id="2147483664" r:id="rId6"/>
    <p:sldLayoutId id="2147483661" r:id="rId7"/>
    <p:sldLayoutId id="2147483651" r:id="rId8"/>
    <p:sldLayoutId id="2147483660" r:id="rId9"/>
    <p:sldLayoutId id="2147483666" r:id="rId10"/>
    <p:sldLayoutId id="2147483667" r:id="rId11"/>
  </p:sldLayoutIdLst>
  <p:hf hd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342900" indent="-342900" algn="l" defTabSz="914400" rtl="0" eaLnBrk="1" latinLnBrk="0" hangingPunct="1">
        <a:spcBef>
          <a:spcPts val="240"/>
        </a:spcBef>
        <a:buClr>
          <a:schemeClr val="tx2"/>
        </a:buClr>
        <a:buFont typeface="Verdana" pitchFamily="34" charset="0"/>
        <a:buChar char="—"/>
        <a:defRPr sz="2000" kern="1200">
          <a:solidFill>
            <a:schemeClr val="tx1"/>
          </a:solidFill>
          <a:latin typeface="+mn-lt"/>
          <a:ea typeface="+mn-ea"/>
          <a:cs typeface="+mn-cs"/>
        </a:defRPr>
      </a:lvl1pPr>
      <a:lvl2pPr marL="612000" indent="-252000" algn="l" defTabSz="914400" rtl="0" eaLnBrk="1" latinLnBrk="0" hangingPunct="1">
        <a:spcBef>
          <a:spcPts val="240"/>
        </a:spcBef>
        <a:buClrTx/>
        <a:buFont typeface="Verdana" pitchFamily="34" charset="0"/>
        <a:buChar char="—"/>
        <a:defRPr sz="1500" b="1" kern="1200">
          <a:solidFill>
            <a:schemeClr val="tx1"/>
          </a:solidFill>
          <a:latin typeface="+mn-lt"/>
          <a:ea typeface="+mn-ea"/>
          <a:cs typeface="+mn-cs"/>
        </a:defRPr>
      </a:lvl2pPr>
      <a:lvl3pPr marL="864000" indent="-252000" algn="l" defTabSz="914400" rtl="0" eaLnBrk="1" latinLnBrk="0" hangingPunct="1">
        <a:spcBef>
          <a:spcPct val="20000"/>
        </a:spcBef>
        <a:buFont typeface="Verdana" pitchFamily="34" charset="0"/>
        <a:buChar char="—"/>
        <a:defRPr sz="1500" b="0" kern="1200">
          <a:solidFill>
            <a:schemeClr val="tx1"/>
          </a:solidFill>
          <a:latin typeface="+mn-lt"/>
          <a:ea typeface="+mn-ea"/>
          <a:cs typeface="+mn-cs"/>
        </a:defRPr>
      </a:lvl3pPr>
      <a:lvl4pPr marL="1116000" indent="-216000" algn="l" defTabSz="914400" rtl="0" eaLnBrk="1" latinLnBrk="0" hangingPunct="1">
        <a:spcBef>
          <a:spcPct val="20000"/>
        </a:spcBef>
        <a:buFont typeface="Verdana" pitchFamily="34" charset="0"/>
        <a:buChar char="—"/>
        <a:defRPr sz="1100" b="1" kern="1200">
          <a:solidFill>
            <a:schemeClr val="tx1"/>
          </a:solidFill>
          <a:latin typeface="+mn-lt"/>
          <a:ea typeface="+mn-ea"/>
          <a:cs typeface="+mn-cs"/>
        </a:defRPr>
      </a:lvl4pPr>
      <a:lvl5pPr marL="1332000" indent="-216000" algn="l" defTabSz="914400" rtl="0" eaLnBrk="1" latinLnBrk="0" hangingPunct="1">
        <a:spcBef>
          <a:spcPct val="20000"/>
        </a:spcBef>
        <a:buFont typeface="Verdana" pitchFamily="34" charset="0"/>
        <a:buChar char="—"/>
        <a:defRPr sz="1100" b="0" kern="1200">
          <a:solidFill>
            <a:schemeClr val="tx1"/>
          </a:solidFill>
          <a:latin typeface="+mn-lt"/>
          <a:ea typeface="+mn-ea"/>
          <a:cs typeface="+mn-cs"/>
        </a:defRPr>
      </a:lvl5pPr>
      <a:lvl6pPr marL="1548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6pPr>
      <a:lvl7pPr marL="1764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7pPr>
      <a:lvl8pPr marL="1980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8pPr>
      <a:lvl9pPr marL="2196000" indent="-216000" algn="l" defTabSz="914400" rtl="0" eaLnBrk="1" latinLnBrk="0" hangingPunct="1">
        <a:spcBef>
          <a:spcPct val="20000"/>
        </a:spcBef>
        <a:buFont typeface="Verdana" pitchFamily="34" charset="0"/>
        <a:buChar char="—"/>
        <a:defRPr sz="1100" kern="1200">
          <a:solidFill>
            <a:schemeClr val="tx1"/>
          </a:solidFill>
          <a:latin typeface="+mn-lt"/>
          <a:ea typeface="+mn-ea"/>
          <a:cs typeface="+mn-cs"/>
        </a:defRPr>
      </a:lvl9pPr>
    </p:bodyStyle>
    <p:otherStyle>
      <a:defPPr>
        <a:defRPr lang="cs-CZ"/>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500" kern="1200">
          <a:solidFill>
            <a:schemeClr val="tx1"/>
          </a:solidFill>
          <a:latin typeface="+mn-lt"/>
          <a:ea typeface="+mn-ea"/>
          <a:cs typeface="+mn-cs"/>
        </a:defRPr>
      </a:lvl3pPr>
      <a:lvl4pPr marL="1371600" algn="l" defTabSz="914400" rtl="0" eaLnBrk="1" latinLnBrk="0" hangingPunct="1">
        <a:defRPr sz="1500" kern="1200">
          <a:solidFill>
            <a:schemeClr val="tx1"/>
          </a:solidFill>
          <a:latin typeface="+mn-lt"/>
          <a:ea typeface="+mn-ea"/>
          <a:cs typeface="+mn-cs"/>
        </a:defRPr>
      </a:lvl4pPr>
      <a:lvl5pPr marL="1828800" algn="l" defTabSz="914400" rtl="0" eaLnBrk="1" latinLnBrk="0" hangingPunct="1">
        <a:defRPr sz="1500" kern="1200">
          <a:solidFill>
            <a:schemeClr val="tx1"/>
          </a:solidFill>
          <a:latin typeface="+mn-lt"/>
          <a:ea typeface="+mn-ea"/>
          <a:cs typeface="+mn-cs"/>
        </a:defRPr>
      </a:lvl5pPr>
      <a:lvl6pPr marL="2286000" algn="l" defTabSz="914400" rtl="0" eaLnBrk="1" latinLnBrk="0" hangingPunct="1">
        <a:defRPr sz="1500" kern="1200">
          <a:solidFill>
            <a:schemeClr val="tx1"/>
          </a:solidFill>
          <a:latin typeface="+mn-lt"/>
          <a:ea typeface="+mn-ea"/>
          <a:cs typeface="+mn-cs"/>
        </a:defRPr>
      </a:lvl6pPr>
      <a:lvl7pPr marL="2743200" algn="l" defTabSz="914400" rtl="0" eaLnBrk="1" latinLnBrk="0" hangingPunct="1">
        <a:defRPr sz="1500" kern="1200">
          <a:solidFill>
            <a:schemeClr val="tx1"/>
          </a:solidFill>
          <a:latin typeface="+mn-lt"/>
          <a:ea typeface="+mn-ea"/>
          <a:cs typeface="+mn-cs"/>
        </a:defRPr>
      </a:lvl7pPr>
      <a:lvl8pPr marL="3200400" algn="l" defTabSz="914400" rtl="0" eaLnBrk="1" latinLnBrk="0" hangingPunct="1">
        <a:defRPr sz="1500" kern="1200">
          <a:solidFill>
            <a:schemeClr val="tx1"/>
          </a:solidFill>
          <a:latin typeface="+mn-lt"/>
          <a:ea typeface="+mn-ea"/>
          <a:cs typeface="+mn-cs"/>
        </a:defRPr>
      </a:lvl8pPr>
      <a:lvl9pPr marL="3657600" algn="l" defTabSz="91440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orient="horz" pos="3444" userDrawn="1">
          <p15:clr>
            <a:srgbClr val="F26B43"/>
          </p15:clr>
        </p15:guide>
        <p15:guide id="4" pos="314" userDrawn="1">
          <p15:clr>
            <a:srgbClr val="F26B43"/>
          </p15:clr>
        </p15:guide>
        <p15:guide id="5" pos="5446" userDrawn="1">
          <p15:clr>
            <a:srgbClr val="F26B43"/>
          </p15:clr>
        </p15:guide>
        <p15:guide id="6" orient="horz" pos="337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rl?sa=i&amp;rct=j&amp;q=&amp;esrc=s&amp;source=images&amp;cd=&amp;cad=rja&amp;uact=8&amp;ved=2ahUKEwiQnPKHt73cAhVSa1AKHZjJBxIQjRx6BAgBEAU&amp;url=https://www.vlaky.net/servis/galeria.asp?page=1&amp;id=2998&amp;psig=AOvVaw24VfJN4Mr_dWc7mHTcNykq&amp;ust=1532717233570477"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cad=rja&amp;uact=8&amp;ved=2ahUKEwijh8nvur3cAhVCJVAKHXrqCVIQjRx6BAgBEAU&amp;url=http://www.impuls.cz/clanky/2009/02/strojvedouci-ales-ruzicka/?force=1&amp;page=333&amp;psig=AOvVaw24bCbLMxGeBzJdE6vxcEP7&amp;ust=1532718173081932"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www.google.com/url?sa=i&amp;rct=j&amp;q=&amp;esrc=s&amp;source=images&amp;cd=&amp;cad=rja&amp;uact=8&amp;ved=2ahUKEwi8k86Qvr3cAhXBK1AKHRM7APIQjRx6BAgBEAU&amp;url=https://giphy.com/gifs/IxOiI6KC7vceQ&amp;psig=AOvVaw33MmCUUu-Y7HmpfOWvmpFg&amp;ust=1532719174409971"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m/url?sa=i&amp;rct=j&amp;q=&amp;esrc=s&amp;source=images&amp;cd=&amp;cad=rja&amp;uact=8&amp;ved=2ahUKEwjzkoCWv73cAhVRaFAKHVWxDEwQjRx6BAgBEAQ&amp;url=https://www.fd.cvut.cz/personal/tyfal/str/predmety/ikod-pr/ikod06.pdf&amp;psig=AOvVaw0cWH479xQvrcDw4BjC4XYm&amp;ust=1532719452101218"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sa=i&amp;rct=j&amp;q=&amp;esrc=s&amp;source=images&amp;cd=&amp;cad=rja&amp;uact=8&amp;ved=2ahUKEwid_Zb3v73cAhXQLVAKHfD8BpAQjRx6BAgBEAU&amp;url=https://slideplayer.cz/slide/11184583/&amp;psig=AOvVaw0QrCQWfu8juhnyUo46zU3y&amp;ust=1532719676870650"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url?sa=i&amp;rct=j&amp;q=&amp;esrc=s&amp;source=images&amp;cd=&amp;cad=rja&amp;uact=8&amp;ved=2ahUKEwjLv7imwL3cAhVCYlAKHZyYAQgQjRx6BAgBEAU&amp;url=https://slideplayer.cz/slide/11184583/&amp;psig=AOvVaw0QrCQWfu8juhnyUo46zU3y&amp;ust=1532719676870650"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j60rTiqb3cAhWKLlAKHbq6ADUQjRx6BAgBEAU&amp;url=https://cs.wikipedia.org/wiki/Posunova%C4%8D&amp;psig=AOvVaw0d33KlFgoWsPf7fSJDfA6D&amp;ust=1532713575378184" TargetMode="Externa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jl2JHIzL3cAhXOfFAKHYumAJsQjRx6BAgBEAU&amp;url=https://www.youtube.com/watch?v=SUBsHN1F27M&amp;psig=AOvVaw2Gba-XF6zu_MPnJXx9gnZj&amp;ust=1532722950652738" TargetMode="External"/><Relationship Id="rId3" Type="http://schemas.openxmlformats.org/officeDocument/2006/relationships/image" Target="../media/image32.emf"/><Relationship Id="rId7" Type="http://schemas.openxmlformats.org/officeDocument/2006/relationships/image" Target="../media/image35.jpeg"/><Relationship Id="rId2" Type="http://schemas.openxmlformats.org/officeDocument/2006/relationships/image" Target="../media/image31.emf"/><Relationship Id="rId1" Type="http://schemas.openxmlformats.org/officeDocument/2006/relationships/slideLayout" Target="../slideLayouts/slideLayout11.xml"/><Relationship Id="rId6" Type="http://schemas.openxmlformats.org/officeDocument/2006/relationships/hyperlink" Target="https://www.google.com/url?sa=i&amp;rct=j&amp;q=&amp;esrc=s&amp;source=images&amp;cd=&amp;cad=rja&amp;uact=8&amp;ved=2ahUKEwj85ZidzL3cAhUDb1AKHXmwDkUQjRx6BAgBEAU&amp;url=https://cz.depositphotos.com/27210179/stock-photo-signal.html&amp;psig=AOvVaw2Gba-XF6zu_MPnJXx9gnZj&amp;ust=1532722950652738" TargetMode="External"/><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url?sa=i&amp;rct=j&amp;q=&amp;esrc=s&amp;source=images&amp;cd=&amp;cad=rja&amp;uact=8&amp;ved=2ahUKEwiqhOC8zr3cAhXKblAKHR_LDy4QjRx6BAgBEAU&amp;url=https://www.vlaky.net/zeleznice/spravy/001768-Ridici-vozy-na-nasich-kolejich-rada-954/&amp;psig=AOvVaw1kpNPSrcAl3tuGo7hu-Bq_&amp;ust=1532723589449708" TargetMode="Externa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om/url?sa=i&amp;rct=j&amp;q=&amp;esrc=s&amp;source=images&amp;cd=&amp;ved=2ahUKEwiBobCpz73cAhWRaFAKHdtFDBcQjRx6BAgBEAU&amp;url=https://twitter.com/ceskedrahy01/status/837001106190450695&amp;psig=AOvVaw3MRDKxa_TtIrvys5VsfBtf&amp;ust=1532723796351421"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887" y="4083484"/>
            <a:ext cx="8156575" cy="1109739"/>
          </a:xfrm>
        </p:spPr>
        <p:txBody>
          <a:bodyPr/>
          <a:lstStyle/>
          <a:p>
            <a:r>
              <a:rPr lang="cs-CZ" dirty="0" smtClean="0"/>
              <a:t>Posun </a:t>
            </a:r>
            <a:endParaRPr lang="cs-CZ" sz="2800" dirty="0"/>
          </a:p>
        </p:txBody>
      </p:sp>
      <p:sp>
        <p:nvSpPr>
          <p:cNvPr id="6" name="Subtitle 5"/>
          <p:cNvSpPr>
            <a:spLocks noGrp="1"/>
          </p:cNvSpPr>
          <p:nvPr>
            <p:ph type="subTitle" idx="1"/>
          </p:nvPr>
        </p:nvSpPr>
        <p:spPr/>
        <p:txBody>
          <a:bodyPr/>
          <a:lstStyle/>
          <a:p>
            <a:pPr marL="0" indent="0">
              <a:buNone/>
            </a:pPr>
            <a:r>
              <a:rPr lang="cs-CZ" dirty="0" smtClean="0"/>
              <a:t>Příprava k OZ </a:t>
            </a:r>
            <a:r>
              <a:rPr lang="cs-CZ" dirty="0" smtClean="0"/>
              <a:t>D-03</a:t>
            </a:r>
            <a:endParaRPr lang="cs-CZ" dirty="0"/>
          </a:p>
        </p:txBody>
      </p:sp>
      <p:sp>
        <p:nvSpPr>
          <p:cNvPr id="12" name="Text Placeholder 11"/>
          <p:cNvSpPr>
            <a:spLocks noGrp="1"/>
          </p:cNvSpPr>
          <p:nvPr>
            <p:ph type="body" sz="quarter" idx="13"/>
          </p:nvPr>
        </p:nvSpPr>
        <p:spPr/>
        <p:txBody>
          <a:bodyPr/>
          <a:lstStyle/>
          <a:p>
            <a:pPr marL="0" indent="0">
              <a:buNone/>
            </a:pPr>
            <a:endParaRPr lang="cs-CZ" dirty="0"/>
          </a:p>
        </p:txBody>
      </p:sp>
      <p:sp>
        <p:nvSpPr>
          <p:cNvPr id="13" name="Text Placeholder 12"/>
          <p:cNvSpPr>
            <a:spLocks noGrp="1"/>
          </p:cNvSpPr>
          <p:nvPr>
            <p:ph type="body" sz="quarter" idx="14"/>
          </p:nvPr>
        </p:nvSpPr>
        <p:spPr/>
        <p:txBody>
          <a:bodyPr/>
          <a:lstStyle/>
          <a:p>
            <a:pPr marL="0" indent="0">
              <a:buNone/>
            </a:pPr>
            <a:r>
              <a:rPr lang="cs-CZ" dirty="0" smtClean="0"/>
              <a:t>Ing. Lenka Mulačová</a:t>
            </a:r>
            <a:endParaRPr lang="cs-CZ" dirty="0"/>
          </a:p>
          <a:p>
            <a:pPr marL="0" lvl="1" indent="0">
              <a:buNone/>
            </a:pPr>
            <a:r>
              <a:rPr lang="cs-CZ" dirty="0" smtClean="0"/>
              <a:t>GŘ – odbor řízení provozu</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2812"/>
            <a:ext cx="8229600" cy="4773352"/>
          </a:xfrm>
        </p:spPr>
        <p:txBody>
          <a:bodyPr/>
          <a:lstStyle/>
          <a:p>
            <a:pPr marL="0" indent="0">
              <a:buNone/>
            </a:pPr>
            <a:r>
              <a:rPr lang="cs-CZ" sz="2400" dirty="0" smtClean="0">
                <a:solidFill>
                  <a:schemeClr val="tx2"/>
                </a:solidFill>
                <a:latin typeface="+mn-lt"/>
              </a:rPr>
              <a:t>Světelná hlavní návěstidla platná pro jízdu vlaku i posun </a:t>
            </a:r>
            <a:r>
              <a:rPr lang="cs-CZ" b="0" dirty="0" smtClean="0">
                <a:solidFill>
                  <a:srgbClr val="000000"/>
                </a:solidFill>
                <a:latin typeface="+mn-lt"/>
              </a:rPr>
              <a:t>(s výjimkou trpasličích návěstidel)</a:t>
            </a:r>
            <a:r>
              <a:rPr lang="cs-CZ" sz="2800" dirty="0" smtClean="0">
                <a:solidFill>
                  <a:srgbClr val="000000"/>
                </a:solidFill>
                <a:latin typeface="+mn-lt"/>
              </a:rPr>
              <a:t> </a:t>
            </a:r>
          </a:p>
          <a:p>
            <a:pPr marL="0" indent="0">
              <a:buNone/>
            </a:pPr>
            <a:r>
              <a:rPr lang="cs-CZ" sz="2400" b="0" dirty="0" smtClean="0">
                <a:solidFill>
                  <a:srgbClr val="000000"/>
                </a:solidFill>
                <a:latin typeface="+mn-lt"/>
              </a:rPr>
              <a:t>mají značení červenými označovacími štítky (případně s bílým orámováním) s bílými nápisy a </a:t>
            </a:r>
          </a:p>
          <a:p>
            <a:pPr marL="0" indent="0">
              <a:buNone/>
            </a:pPr>
            <a:r>
              <a:rPr lang="cs-CZ" sz="2400" dirty="0" smtClean="0">
                <a:solidFill>
                  <a:schemeClr val="accent3"/>
                </a:solidFill>
                <a:latin typeface="+mn-lt"/>
              </a:rPr>
              <a:t>nátěry stožárů nebo označovacími pásy s červenými a bílými pruhy, které jsou kratší délky než červené.</a:t>
            </a:r>
          </a:p>
          <a:p>
            <a:pPr marL="0" indent="0">
              <a:buNone/>
            </a:pPr>
            <a:endParaRPr lang="cs-CZ" sz="2400" dirty="0">
              <a:solidFill>
                <a:schemeClr val="accent3"/>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38619" y="692473"/>
            <a:ext cx="8209845" cy="504279"/>
          </a:xfrm>
        </p:spPr>
        <p:txBody>
          <a:bodyPr/>
          <a:lstStyle/>
          <a:p>
            <a:pPr algn="l"/>
            <a:r>
              <a:rPr lang="cs-CZ" altLang="cs-CZ" sz="2400" b="1" dirty="0">
                <a:solidFill>
                  <a:schemeClr val="tx2"/>
                </a:solidFill>
                <a:latin typeface="+mj-lt"/>
              </a:rPr>
              <a:t>Hlavní návěstidla</a:t>
            </a: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10</a:t>
            </a:fld>
            <a:endParaRPr lang="cs-CZ" dirty="0"/>
          </a:p>
        </p:txBody>
      </p:sp>
      <p:pic>
        <p:nvPicPr>
          <p:cNvPr id="6" name="Obrázek 5"/>
          <p:cNvPicPr preferRelativeResize="0">
            <a:picLocks noChangeAspect="1"/>
          </p:cNvPicPr>
          <p:nvPr/>
        </p:nvPicPr>
        <p:blipFill>
          <a:blip r:embed="rId2"/>
          <a:srcRect/>
          <a:stretch>
            <a:fillRect/>
          </a:stretch>
        </p:blipFill>
        <p:spPr bwMode="auto">
          <a:xfrm>
            <a:off x="3643306" y="4143379"/>
            <a:ext cx="2110887" cy="1979962"/>
          </a:xfrm>
          <a:prstGeom prst="rect">
            <a:avLst/>
          </a:prstGeom>
          <a:noFill/>
          <a:ln w="9525">
            <a:noFill/>
            <a:miter lim="800000"/>
            <a:headEnd/>
            <a:tailEnd/>
          </a:ln>
        </p:spPr>
      </p:pic>
    </p:spTree>
    <p:extLst>
      <p:ext uri="{BB962C8B-B14F-4D97-AF65-F5344CB8AC3E}">
        <p14:creationId xmlns:p14="http://schemas.microsoft.com/office/powerpoint/2010/main" val="69903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Trpasličí hlavní návěstidla platná pro jízdu vlaku i posun </a:t>
            </a:r>
            <a:r>
              <a:rPr lang="cs-CZ" sz="2800" b="0" dirty="0" smtClean="0">
                <a:solidFill>
                  <a:srgbClr val="000000"/>
                </a:solidFill>
                <a:latin typeface="+mn-lt"/>
              </a:rPr>
              <a:t>mají značení</a:t>
            </a:r>
          </a:p>
          <a:p>
            <a:pPr marL="0" indent="0">
              <a:buNone/>
            </a:pPr>
            <a:endParaRPr lang="cs-CZ" sz="2800" b="0" dirty="0" smtClean="0">
              <a:solidFill>
                <a:srgbClr val="000000"/>
              </a:solidFill>
              <a:latin typeface="+mn-lt"/>
            </a:endParaRPr>
          </a:p>
          <a:p>
            <a:r>
              <a:rPr lang="cs-CZ" sz="2400" dirty="0" smtClean="0">
                <a:solidFill>
                  <a:schemeClr val="tx2"/>
                </a:solidFill>
                <a:latin typeface="+mn-lt"/>
              </a:rPr>
              <a:t>jen červenými označovacími štítky </a:t>
            </a:r>
            <a:r>
              <a:rPr lang="cs-CZ" sz="2200" b="0" dirty="0" smtClean="0">
                <a:solidFill>
                  <a:srgbClr val="000000"/>
                </a:solidFill>
                <a:latin typeface="+mn-lt"/>
              </a:rPr>
              <a:t>(případně s bílým orámováním) s bílými nápisy.</a:t>
            </a:r>
          </a:p>
          <a:p>
            <a:endParaRPr lang="cs-CZ" sz="28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13359" y="692473"/>
            <a:ext cx="8335105" cy="504279"/>
          </a:xfrm>
        </p:spPr>
        <p:txBody>
          <a:bodyPr/>
          <a:lstStyle/>
          <a:p>
            <a:pPr algn="l"/>
            <a:r>
              <a:rPr lang="cs-CZ" altLang="cs-CZ" sz="2400" b="1" dirty="0">
                <a:solidFill>
                  <a:schemeClr val="tx2"/>
                </a:solidFill>
                <a:latin typeface="+mj-lt"/>
              </a:rPr>
              <a:t>Hlavní návěstidla</a:t>
            </a: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11</a:t>
            </a:fld>
            <a:endParaRPr lang="cs-CZ" dirty="0"/>
          </a:p>
        </p:txBody>
      </p:sp>
      <p:pic>
        <p:nvPicPr>
          <p:cNvPr id="6" name="Obrázek 5"/>
          <p:cNvPicPr preferRelativeResize="0">
            <a:picLocks noChangeAspect="1"/>
          </p:cNvPicPr>
          <p:nvPr/>
        </p:nvPicPr>
        <p:blipFill>
          <a:blip r:embed="rId2"/>
          <a:srcRect/>
          <a:stretch>
            <a:fillRect/>
          </a:stretch>
        </p:blipFill>
        <p:spPr bwMode="auto">
          <a:xfrm>
            <a:off x="3000364" y="3643314"/>
            <a:ext cx="2725420" cy="2402840"/>
          </a:xfrm>
          <a:prstGeom prst="rect">
            <a:avLst/>
          </a:prstGeom>
          <a:noFill/>
          <a:ln w="9525">
            <a:noFill/>
            <a:miter lim="800000"/>
            <a:headEnd/>
            <a:tailEnd/>
          </a:ln>
        </p:spPr>
      </p:pic>
    </p:spTree>
    <p:extLst>
      <p:ext uri="{BB962C8B-B14F-4D97-AF65-F5344CB8AC3E}">
        <p14:creationId xmlns:p14="http://schemas.microsoft.com/office/powerpoint/2010/main" val="345988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7298"/>
            <a:ext cx="8229600" cy="4768865"/>
          </a:xfrm>
        </p:spPr>
        <p:txBody>
          <a:bodyPr/>
          <a:lstStyle/>
          <a:p>
            <a:pPr marL="0" indent="0">
              <a:buNone/>
            </a:pPr>
            <a:r>
              <a:rPr lang="cs-CZ" sz="3600" dirty="0" smtClean="0">
                <a:solidFill>
                  <a:srgbClr val="000000"/>
                </a:solidFill>
                <a:latin typeface="+mn-lt"/>
              </a:rPr>
              <a:t>Seřaďovací návěstidlo </a:t>
            </a:r>
            <a:r>
              <a:rPr lang="cs-CZ" sz="2800" b="0" dirty="0" smtClean="0">
                <a:solidFill>
                  <a:srgbClr val="000000"/>
                </a:solidFill>
                <a:latin typeface="+mn-lt"/>
              </a:rPr>
              <a:t>je nepřenosné návěstidlo platné jen pro posun.</a:t>
            </a:r>
          </a:p>
          <a:p>
            <a:pPr marL="0" indent="0" algn="ctr">
              <a:spcBef>
                <a:spcPts val="0"/>
              </a:spcBef>
              <a:buNone/>
            </a:pPr>
            <a:r>
              <a:rPr lang="cs-CZ" b="0" dirty="0" smtClean="0">
                <a:solidFill>
                  <a:srgbClr val="000000"/>
                </a:solidFill>
                <a:latin typeface="+mn-lt"/>
              </a:rPr>
              <a:t>Příklady světelných seřaďovacích návěstidel:</a:t>
            </a:r>
          </a:p>
          <a:p>
            <a:pPr>
              <a:buNone/>
            </a:pPr>
            <a:endParaRPr lang="cs-CZ" sz="2800" dirty="0" smtClean="0">
              <a:solidFill>
                <a:srgbClr val="000000"/>
              </a:solidFill>
              <a:latin typeface="+mn-lt"/>
            </a:endParaRPr>
          </a:p>
          <a:p>
            <a:pPr>
              <a:buNone/>
            </a:pPr>
            <a:endParaRPr lang="cs-CZ" sz="2800" dirty="0" smtClean="0">
              <a:solidFill>
                <a:srgbClr val="000000"/>
              </a:solidFill>
              <a:latin typeface="+mn-lt"/>
            </a:endParaRPr>
          </a:p>
          <a:p>
            <a:pPr>
              <a:buNone/>
            </a:pPr>
            <a:endParaRPr lang="cs-CZ" sz="2800" dirty="0" smtClean="0">
              <a:solidFill>
                <a:srgbClr val="000000"/>
              </a:solidFill>
              <a:latin typeface="+mn-lt"/>
            </a:endParaRPr>
          </a:p>
          <a:p>
            <a:pPr>
              <a:buNone/>
            </a:pPr>
            <a:endParaRPr lang="cs-CZ" sz="2800" dirty="0" smtClean="0">
              <a:solidFill>
                <a:srgbClr val="000000"/>
              </a:solidFill>
              <a:latin typeface="+mn-lt"/>
            </a:endParaRPr>
          </a:p>
          <a:p>
            <a:pPr>
              <a:buNone/>
            </a:pPr>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13359" y="692473"/>
            <a:ext cx="8335105" cy="504279"/>
          </a:xfrm>
        </p:spPr>
        <p:txBody>
          <a:bodyPr/>
          <a:lstStyle/>
          <a:p>
            <a:pPr algn="l"/>
            <a:r>
              <a:rPr lang="cs-CZ" altLang="cs-CZ" sz="2400" b="1" dirty="0">
                <a:solidFill>
                  <a:schemeClr val="tx2"/>
                </a:solidFill>
                <a:latin typeface="+mj-lt"/>
              </a:rPr>
              <a:t>Seřaďovací návěstidla</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12</a:t>
            </a:fld>
            <a:endParaRPr lang="cs-CZ" dirty="0"/>
          </a:p>
        </p:txBody>
      </p:sp>
      <p:pic>
        <p:nvPicPr>
          <p:cNvPr id="8" name="Obrázek 7"/>
          <p:cNvPicPr preferRelativeResize="0">
            <a:picLocks noChangeAspect="1"/>
          </p:cNvPicPr>
          <p:nvPr/>
        </p:nvPicPr>
        <p:blipFill>
          <a:blip r:embed="rId2"/>
          <a:srcRect/>
          <a:stretch>
            <a:fillRect/>
          </a:stretch>
        </p:blipFill>
        <p:spPr bwMode="auto">
          <a:xfrm>
            <a:off x="1714480" y="2786058"/>
            <a:ext cx="5318760" cy="3538220"/>
          </a:xfrm>
          <a:prstGeom prst="rect">
            <a:avLst/>
          </a:prstGeom>
          <a:noFill/>
          <a:ln w="9525">
            <a:noFill/>
            <a:miter lim="800000"/>
            <a:headEnd/>
            <a:tailEnd/>
          </a:ln>
        </p:spPr>
      </p:pic>
    </p:spTree>
    <p:extLst>
      <p:ext uri="{BB962C8B-B14F-4D97-AF65-F5344CB8AC3E}">
        <p14:creationId xmlns:p14="http://schemas.microsoft.com/office/powerpoint/2010/main" val="11523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Světelná seřaďovací návěstidla </a:t>
            </a:r>
            <a:r>
              <a:rPr lang="cs-CZ" sz="2400" b="0" dirty="0" smtClean="0">
                <a:solidFill>
                  <a:srgbClr val="000000"/>
                </a:solidFill>
                <a:latin typeface="+mn-lt"/>
              </a:rPr>
              <a:t>(s výjimkou trpasličích návěstidel)</a:t>
            </a:r>
            <a:r>
              <a:rPr lang="cs-CZ" sz="2800" dirty="0" smtClean="0">
                <a:solidFill>
                  <a:srgbClr val="000000"/>
                </a:solidFill>
                <a:latin typeface="+mn-lt"/>
              </a:rPr>
              <a:t> mají značení </a:t>
            </a:r>
          </a:p>
          <a:p>
            <a:pPr marL="0" indent="0">
              <a:buNone/>
            </a:pPr>
            <a:r>
              <a:rPr lang="cs-CZ" sz="2800" dirty="0" smtClean="0">
                <a:solidFill>
                  <a:srgbClr val="000000"/>
                </a:solidFill>
                <a:latin typeface="+mn-lt"/>
              </a:rPr>
              <a:t>- </a:t>
            </a:r>
            <a:r>
              <a:rPr lang="cs-CZ" sz="2800" dirty="0" smtClean="0">
                <a:solidFill>
                  <a:schemeClr val="accent3"/>
                </a:solidFill>
                <a:latin typeface="+mn-lt"/>
              </a:rPr>
              <a:t>modrými označovacími štítky </a:t>
            </a:r>
            <a:r>
              <a:rPr lang="cs-CZ" sz="2200" b="0" dirty="0" smtClean="0">
                <a:solidFill>
                  <a:srgbClr val="000000"/>
                </a:solidFill>
                <a:latin typeface="+mn-lt"/>
              </a:rPr>
              <a:t>(případně s bílým orámováním) s bílými nápisy a </a:t>
            </a:r>
          </a:p>
          <a:p>
            <a:pPr marL="0" indent="0">
              <a:buNone/>
            </a:pPr>
            <a:r>
              <a:rPr lang="cs-CZ" sz="2800" dirty="0" smtClean="0">
                <a:solidFill>
                  <a:srgbClr val="000000"/>
                </a:solidFill>
                <a:latin typeface="+mn-lt"/>
              </a:rPr>
              <a:t>- </a:t>
            </a:r>
            <a:r>
              <a:rPr lang="cs-CZ" sz="2400" dirty="0" smtClean="0">
                <a:solidFill>
                  <a:srgbClr val="000000"/>
                </a:solidFill>
                <a:latin typeface="+mn-lt"/>
              </a:rPr>
              <a:t>nátěry stožárů nebo označovacími pásy s modrými a bílými pruhy stejné délky.</a:t>
            </a:r>
          </a:p>
          <a:p>
            <a:pPr marL="0" indent="0"/>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00833" y="692473"/>
            <a:ext cx="8347631" cy="504279"/>
          </a:xfrm>
        </p:spPr>
        <p:txBody>
          <a:bodyPr/>
          <a:lstStyle/>
          <a:p>
            <a:pPr algn="l"/>
            <a:r>
              <a:rPr lang="cs-CZ" sz="2400" b="1" dirty="0">
                <a:solidFill>
                  <a:schemeClr val="tx2"/>
                </a:solidFill>
                <a:latin typeface="+mj-lt"/>
              </a:rPr>
              <a:t>Seřaďovací návěstidla</a:t>
            </a: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13</a:t>
            </a:fld>
            <a:endParaRPr lang="cs-CZ" dirty="0"/>
          </a:p>
        </p:txBody>
      </p:sp>
      <p:pic>
        <p:nvPicPr>
          <p:cNvPr id="6" name="Obrázek 5"/>
          <p:cNvPicPr preferRelativeResize="0">
            <a:picLocks noChangeAspect="1"/>
          </p:cNvPicPr>
          <p:nvPr/>
        </p:nvPicPr>
        <p:blipFill>
          <a:blip r:embed="rId2"/>
          <a:srcRect/>
          <a:stretch>
            <a:fillRect/>
          </a:stretch>
        </p:blipFill>
        <p:spPr bwMode="auto">
          <a:xfrm>
            <a:off x="6059093" y="4214818"/>
            <a:ext cx="1650340" cy="1846478"/>
          </a:xfrm>
          <a:prstGeom prst="rect">
            <a:avLst/>
          </a:prstGeom>
          <a:noFill/>
          <a:ln w="9525">
            <a:noFill/>
            <a:miter lim="800000"/>
            <a:headEnd/>
            <a:tailEnd/>
          </a:ln>
        </p:spPr>
      </p:pic>
    </p:spTree>
    <p:extLst>
      <p:ext uri="{BB962C8B-B14F-4D97-AF65-F5344CB8AC3E}">
        <p14:creationId xmlns:p14="http://schemas.microsoft.com/office/powerpoint/2010/main" val="1201307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Trpasličí seřaďovací návěstidla </a:t>
            </a:r>
            <a:r>
              <a:rPr lang="cs-CZ" sz="2400" dirty="0" smtClean="0">
                <a:solidFill>
                  <a:srgbClr val="000000"/>
                </a:solidFill>
                <a:latin typeface="+mn-lt"/>
              </a:rPr>
              <a:t>mají značení </a:t>
            </a:r>
            <a:r>
              <a:rPr lang="cs-CZ" sz="2800" dirty="0" smtClean="0">
                <a:solidFill>
                  <a:schemeClr val="accent3"/>
                </a:solidFill>
                <a:latin typeface="+mn-lt"/>
              </a:rPr>
              <a:t>jen modrými označovacími štítky</a:t>
            </a:r>
            <a:r>
              <a:rPr lang="cs-CZ" sz="2400" dirty="0" smtClean="0">
                <a:solidFill>
                  <a:schemeClr val="accent3"/>
                </a:solidFill>
                <a:latin typeface="+mn-lt"/>
              </a:rPr>
              <a:t> </a:t>
            </a:r>
            <a:r>
              <a:rPr lang="cs-CZ" sz="2400" b="0" dirty="0" smtClean="0">
                <a:solidFill>
                  <a:srgbClr val="000000"/>
                </a:solidFill>
                <a:latin typeface="+mn-lt"/>
              </a:rPr>
              <a:t>(případně s bílým orámováním) s bílými nápisy.</a:t>
            </a:r>
          </a:p>
          <a:p>
            <a:pPr marL="0" indent="0"/>
            <a:endParaRPr lang="cs-CZ" sz="2800" dirty="0" smtClean="0">
              <a:solidFill>
                <a:srgbClr val="000000"/>
              </a:solidFill>
              <a:latin typeface="+mn-lt"/>
            </a:endParaRPr>
          </a:p>
          <a:p>
            <a:pPr marL="0" indent="0"/>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63255" y="692473"/>
            <a:ext cx="8385209" cy="504279"/>
          </a:xfrm>
        </p:spPr>
        <p:txBody>
          <a:bodyPr/>
          <a:lstStyle/>
          <a:p>
            <a:pPr algn="l"/>
            <a:r>
              <a:rPr lang="cs-CZ" sz="2400" b="1" dirty="0">
                <a:solidFill>
                  <a:schemeClr val="tx2"/>
                </a:solidFill>
                <a:latin typeface="+mj-lt"/>
              </a:rPr>
              <a:t>Seřaďovací návěstidla</a:t>
            </a:r>
          </a:p>
          <a:p>
            <a:pPr algn="l"/>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14</a:t>
            </a:fld>
            <a:endParaRPr lang="cs-CZ" dirty="0"/>
          </a:p>
        </p:txBody>
      </p:sp>
      <p:pic>
        <p:nvPicPr>
          <p:cNvPr id="7" name="Obrázek 6"/>
          <p:cNvPicPr preferRelativeResize="0">
            <a:picLocks noChangeAspect="1"/>
          </p:cNvPicPr>
          <p:nvPr/>
        </p:nvPicPr>
        <p:blipFill>
          <a:blip r:embed="rId2"/>
          <a:srcRect/>
          <a:stretch>
            <a:fillRect/>
          </a:stretch>
        </p:blipFill>
        <p:spPr bwMode="auto">
          <a:xfrm>
            <a:off x="4071933" y="3786190"/>
            <a:ext cx="2122424" cy="1922272"/>
          </a:xfrm>
          <a:prstGeom prst="rect">
            <a:avLst/>
          </a:prstGeom>
          <a:noFill/>
          <a:ln w="9525">
            <a:noFill/>
            <a:miter lim="800000"/>
            <a:headEnd/>
            <a:tailEnd/>
          </a:ln>
        </p:spPr>
      </p:pic>
    </p:spTree>
    <p:extLst>
      <p:ext uri="{BB962C8B-B14F-4D97-AF65-F5344CB8AC3E}">
        <p14:creationId xmlns:p14="http://schemas.microsoft.com/office/powerpoint/2010/main" val="1129682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Kmenové seřaďovací návěstidlo </a:t>
            </a:r>
            <a:r>
              <a:rPr lang="cs-CZ" sz="2200" b="0" dirty="0" smtClean="0">
                <a:solidFill>
                  <a:srgbClr val="000000"/>
                </a:solidFill>
                <a:latin typeface="+mn-lt"/>
              </a:rPr>
              <a:t>je nepřenosné seřaďovací návěstidlo, jehož návěsti předvěstí opakovací seřaďovací návěstidlo.</a:t>
            </a:r>
          </a:p>
          <a:p>
            <a:pPr marL="0" indent="0">
              <a:buNone/>
            </a:pPr>
            <a:endParaRPr lang="cs-CZ" sz="2200" b="0" dirty="0" smtClean="0">
              <a:solidFill>
                <a:srgbClr val="000000"/>
              </a:solidFill>
              <a:latin typeface="+mn-lt"/>
            </a:endParaRPr>
          </a:p>
          <a:p>
            <a:pPr marL="0" indent="0">
              <a:buNone/>
            </a:pPr>
            <a:r>
              <a:rPr lang="cs-CZ" sz="2800" dirty="0" smtClean="0">
                <a:solidFill>
                  <a:srgbClr val="000000"/>
                </a:solidFill>
                <a:latin typeface="+mn-lt"/>
              </a:rPr>
              <a:t>Opakovací seřaďovací návěstidlo </a:t>
            </a:r>
            <a:r>
              <a:rPr lang="cs-CZ" sz="2200" b="0" dirty="0" smtClean="0">
                <a:solidFill>
                  <a:srgbClr val="000000"/>
                </a:solidFill>
                <a:latin typeface="+mn-lt"/>
              </a:rPr>
              <a:t>je nepřenosné návěstidlo, které je v případě nepříznivých rozhledových poměrů zřizováno pro potřebu </a:t>
            </a:r>
            <a:r>
              <a:rPr lang="cs-CZ" sz="2200" b="0" dirty="0" err="1" smtClean="0">
                <a:solidFill>
                  <a:srgbClr val="000000"/>
                </a:solidFill>
                <a:latin typeface="+mn-lt"/>
              </a:rPr>
              <a:t>předvěstění</a:t>
            </a:r>
            <a:r>
              <a:rPr lang="cs-CZ" sz="2200" b="0" dirty="0" smtClean="0">
                <a:solidFill>
                  <a:srgbClr val="000000"/>
                </a:solidFill>
                <a:latin typeface="+mn-lt"/>
              </a:rPr>
              <a:t> návěsti kmenového světelného seřaďovacího návěstidla.</a:t>
            </a:r>
            <a:endParaRPr lang="cs-CZ" altLang="cs-CZ" sz="2200" b="0" dirty="0" smtClean="0">
              <a:solidFill>
                <a:srgbClr val="000000"/>
              </a:solidFill>
              <a:latin typeface="+mn-lt"/>
            </a:endParaRPr>
          </a:p>
          <a:p>
            <a:pPr marL="0" indent="0"/>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38411" y="692473"/>
            <a:ext cx="8310053" cy="504279"/>
          </a:xfrm>
        </p:spPr>
        <p:txBody>
          <a:bodyPr/>
          <a:lstStyle/>
          <a:p>
            <a:pPr algn="l"/>
            <a:r>
              <a:rPr lang="cs-CZ" altLang="cs-CZ" sz="2400" b="1" dirty="0">
                <a:solidFill>
                  <a:schemeClr val="tx2"/>
                </a:solidFill>
                <a:latin typeface="+mj-lt"/>
              </a:rPr>
              <a:t>Seřaďovací návěstidla</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15</a:t>
            </a:fld>
            <a:endParaRPr lang="cs-CZ" dirty="0"/>
          </a:p>
        </p:txBody>
      </p:sp>
    </p:spTree>
    <p:extLst>
      <p:ext uri="{BB962C8B-B14F-4D97-AF65-F5344CB8AC3E}">
        <p14:creationId xmlns:p14="http://schemas.microsoft.com/office/powerpoint/2010/main" val="3321475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200" b="0" dirty="0" smtClean="0">
                <a:solidFill>
                  <a:srgbClr val="000000"/>
                </a:solidFill>
                <a:latin typeface="+mn-lt"/>
              </a:rPr>
              <a:t>Příklady kmenových a opakovacích světelných seřaďovacích návěstidel:</a:t>
            </a:r>
          </a:p>
          <a:p>
            <a:pPr marL="0" indent="0"/>
            <a:endParaRPr lang="cs-CZ" sz="22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63255" y="692473"/>
            <a:ext cx="8385209" cy="504279"/>
          </a:xfrm>
        </p:spPr>
        <p:txBody>
          <a:bodyPr/>
          <a:lstStyle/>
          <a:p>
            <a:pPr algn="l"/>
            <a:r>
              <a:rPr lang="cs-CZ" sz="2400" b="1" dirty="0">
                <a:solidFill>
                  <a:schemeClr val="tx2"/>
                </a:solidFill>
                <a:latin typeface="+mj-lt"/>
              </a:rPr>
              <a:t>Seřaďovací návěstidla</a:t>
            </a:r>
          </a:p>
          <a:p>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16</a:t>
            </a:fld>
            <a:endParaRPr lang="cs-CZ" dirty="0"/>
          </a:p>
        </p:txBody>
      </p:sp>
      <p:pic>
        <p:nvPicPr>
          <p:cNvPr id="6" name="Obrázek 5"/>
          <p:cNvPicPr preferRelativeResize="0">
            <a:picLocks noChangeAspect="1"/>
          </p:cNvPicPr>
          <p:nvPr/>
        </p:nvPicPr>
        <p:blipFill>
          <a:blip r:embed="rId2"/>
          <a:srcRect/>
          <a:stretch>
            <a:fillRect/>
          </a:stretch>
        </p:blipFill>
        <p:spPr bwMode="auto">
          <a:xfrm>
            <a:off x="841195" y="2490524"/>
            <a:ext cx="7286244" cy="3270504"/>
          </a:xfrm>
          <a:prstGeom prst="rect">
            <a:avLst/>
          </a:prstGeom>
          <a:noFill/>
          <a:ln w="9525">
            <a:noFill/>
            <a:miter lim="800000"/>
            <a:headEnd/>
            <a:tailEnd/>
          </a:ln>
        </p:spPr>
      </p:pic>
    </p:spTree>
    <p:extLst>
      <p:ext uri="{BB962C8B-B14F-4D97-AF65-F5344CB8AC3E}">
        <p14:creationId xmlns:p14="http://schemas.microsoft.com/office/powerpoint/2010/main" val="3224014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Opakovací seřaďovací návěstidla </a:t>
            </a:r>
            <a:r>
              <a:rPr lang="cs-CZ" sz="2400" b="0" dirty="0" smtClean="0">
                <a:solidFill>
                  <a:srgbClr val="000000"/>
                </a:solidFill>
                <a:latin typeface="+mn-lt"/>
              </a:rPr>
              <a:t>mají značení </a:t>
            </a:r>
            <a:r>
              <a:rPr lang="cs-CZ" sz="2800" dirty="0" smtClean="0">
                <a:solidFill>
                  <a:schemeClr val="accent3"/>
                </a:solidFill>
                <a:latin typeface="+mn-lt"/>
              </a:rPr>
              <a:t>jen modrými označovacími štítky </a:t>
            </a:r>
            <a:r>
              <a:rPr lang="cs-CZ" sz="2400" b="0" dirty="0" smtClean="0">
                <a:solidFill>
                  <a:srgbClr val="000000"/>
                </a:solidFill>
                <a:latin typeface="+mn-lt"/>
              </a:rPr>
              <a:t>(případně s bílým orámováním)</a:t>
            </a:r>
            <a:r>
              <a:rPr lang="cs-CZ" sz="2800" dirty="0" smtClean="0">
                <a:solidFill>
                  <a:srgbClr val="000000"/>
                </a:solidFill>
                <a:latin typeface="+mn-lt"/>
              </a:rPr>
              <a:t> </a:t>
            </a:r>
            <a:r>
              <a:rPr lang="cs-CZ" sz="2800" dirty="0" smtClean="0">
                <a:solidFill>
                  <a:schemeClr val="accent3"/>
                </a:solidFill>
                <a:latin typeface="+mn-lt"/>
              </a:rPr>
              <a:t>s bílými nápisy</a:t>
            </a:r>
          </a:p>
          <a:p>
            <a:pPr marL="0" indent="0">
              <a:buNone/>
            </a:pPr>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50937" y="692473"/>
            <a:ext cx="8297527" cy="504279"/>
          </a:xfrm>
        </p:spPr>
        <p:txBody>
          <a:bodyPr/>
          <a:lstStyle/>
          <a:p>
            <a:pPr algn="l"/>
            <a:r>
              <a:rPr lang="cs-CZ" sz="2400" b="1" dirty="0">
                <a:solidFill>
                  <a:schemeClr val="tx2"/>
                </a:solidFill>
                <a:latin typeface="+mj-lt"/>
              </a:rPr>
              <a:t>Seřaďovací návěstidla</a:t>
            </a:r>
          </a:p>
          <a:p>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17</a:t>
            </a:fld>
            <a:endParaRPr lang="cs-CZ" dirty="0"/>
          </a:p>
        </p:txBody>
      </p:sp>
      <p:pic>
        <p:nvPicPr>
          <p:cNvPr id="6" name="Obrázek 5"/>
          <p:cNvPicPr preferRelativeResize="0">
            <a:picLocks noChangeAspect="1"/>
          </p:cNvPicPr>
          <p:nvPr/>
        </p:nvPicPr>
        <p:blipFill>
          <a:blip r:embed="rId2"/>
          <a:srcRect/>
          <a:stretch>
            <a:fillRect/>
          </a:stretch>
        </p:blipFill>
        <p:spPr bwMode="auto">
          <a:xfrm>
            <a:off x="2153571" y="3286124"/>
            <a:ext cx="4836859" cy="2248916"/>
          </a:xfrm>
          <a:prstGeom prst="rect">
            <a:avLst/>
          </a:prstGeom>
          <a:noFill/>
          <a:ln w="9525">
            <a:noFill/>
            <a:miter lim="800000"/>
            <a:headEnd/>
            <a:tailEnd/>
          </a:ln>
        </p:spPr>
      </p:pic>
    </p:spTree>
    <p:extLst>
      <p:ext uri="{BB962C8B-B14F-4D97-AF65-F5344CB8AC3E}">
        <p14:creationId xmlns:p14="http://schemas.microsoft.com/office/powerpoint/2010/main" val="2708416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200" b="0" dirty="0" smtClean="0">
                <a:solidFill>
                  <a:srgbClr val="000000"/>
                </a:solidFill>
                <a:latin typeface="+mn-lt"/>
              </a:rPr>
              <a:t>Příklady mechanických seřaďovacích návěstidel:</a:t>
            </a:r>
          </a:p>
          <a:p>
            <a:endParaRPr lang="cs-CZ" sz="22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13359" y="692473"/>
            <a:ext cx="8372684" cy="504279"/>
          </a:xfrm>
        </p:spPr>
        <p:txBody>
          <a:bodyPr/>
          <a:lstStyle/>
          <a:p>
            <a:pPr algn="l"/>
            <a:r>
              <a:rPr lang="cs-CZ" sz="2400" b="1" dirty="0">
                <a:solidFill>
                  <a:srgbClr val="000000"/>
                </a:solidFill>
                <a:latin typeface="+mn-lt"/>
              </a:rPr>
              <a:t>Seřaďovací návěstidla</a:t>
            </a:r>
          </a:p>
          <a:p>
            <a:r>
              <a:rPr lang="cs-CZ" altLang="cs-CZ" dirty="0" smtClean="0">
                <a:solidFill>
                  <a:srgbClr val="000000"/>
                </a:solidFill>
                <a:latin typeface="+mn-lt"/>
              </a:rPr>
              <a:t/>
            </a:r>
            <a:br>
              <a:rPr lang="cs-CZ" altLang="cs-CZ" dirty="0" smtClean="0">
                <a:solidFill>
                  <a:srgbClr val="000000"/>
                </a:solidFill>
                <a:latin typeface="+mn-lt"/>
              </a:rPr>
            </a:br>
            <a:endParaRPr lang="cs-CZ" dirty="0">
              <a:solidFill>
                <a:srgbClr val="000000"/>
              </a:solidFill>
              <a:latin typeface="+mn-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18</a:t>
            </a:fld>
            <a:endParaRPr lang="cs-CZ" dirty="0"/>
          </a:p>
        </p:txBody>
      </p:sp>
      <p:pic>
        <p:nvPicPr>
          <p:cNvPr id="6" name="Obrázek 5"/>
          <p:cNvPicPr preferRelativeResize="0">
            <a:picLocks noChangeAspect="1"/>
          </p:cNvPicPr>
          <p:nvPr/>
        </p:nvPicPr>
        <p:blipFill>
          <a:blip r:embed="rId2"/>
          <a:srcRect/>
          <a:stretch>
            <a:fillRect/>
          </a:stretch>
        </p:blipFill>
        <p:spPr bwMode="auto">
          <a:xfrm>
            <a:off x="978979" y="2714619"/>
            <a:ext cx="7186042" cy="3033522"/>
          </a:xfrm>
          <a:prstGeom prst="rect">
            <a:avLst/>
          </a:prstGeom>
          <a:noFill/>
          <a:ln w="9525">
            <a:noFill/>
            <a:miter lim="800000"/>
            <a:headEnd/>
            <a:tailEnd/>
          </a:ln>
        </p:spPr>
      </p:pic>
    </p:spTree>
    <p:extLst>
      <p:ext uri="{BB962C8B-B14F-4D97-AF65-F5344CB8AC3E}">
        <p14:creationId xmlns:p14="http://schemas.microsoft.com/office/powerpoint/2010/main" val="2875013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400" dirty="0" smtClean="0">
                <a:solidFill>
                  <a:srgbClr val="000000"/>
                </a:solidFill>
                <a:latin typeface="+mn-lt"/>
              </a:rPr>
              <a:t>Vyčkávací návěstidlo </a:t>
            </a:r>
            <a:r>
              <a:rPr lang="cs-CZ" sz="2400" b="0" dirty="0" smtClean="0">
                <a:solidFill>
                  <a:srgbClr val="000000"/>
                </a:solidFill>
                <a:latin typeface="+mn-lt"/>
              </a:rPr>
              <a:t>je </a:t>
            </a:r>
            <a:r>
              <a:rPr lang="cs-CZ" sz="2400" b="0" dirty="0" smtClean="0">
                <a:solidFill>
                  <a:schemeClr val="tx2"/>
                </a:solidFill>
                <a:latin typeface="+mn-lt"/>
              </a:rPr>
              <a:t>proměnné</a:t>
            </a:r>
            <a:r>
              <a:rPr lang="cs-CZ" sz="2400" b="0" dirty="0" smtClean="0">
                <a:solidFill>
                  <a:srgbClr val="000000"/>
                </a:solidFill>
                <a:latin typeface="+mn-lt"/>
              </a:rPr>
              <a:t> nebo </a:t>
            </a:r>
            <a:r>
              <a:rPr lang="cs-CZ" sz="2400" b="0" dirty="0" smtClean="0">
                <a:solidFill>
                  <a:schemeClr val="tx2"/>
                </a:solidFill>
                <a:latin typeface="+mn-lt"/>
              </a:rPr>
              <a:t>neproměnné</a:t>
            </a:r>
            <a:r>
              <a:rPr lang="cs-CZ" sz="2400" b="0" dirty="0" smtClean="0">
                <a:solidFill>
                  <a:srgbClr val="000000"/>
                </a:solidFill>
                <a:latin typeface="+mn-lt"/>
              </a:rPr>
              <a:t> seřaďovací návěstidlo.</a:t>
            </a:r>
          </a:p>
          <a:p>
            <a:pPr marL="0" indent="0"/>
            <a:endParaRPr lang="cs-CZ" altLang="cs-CZ" sz="2400" b="0" dirty="0" smtClean="0">
              <a:solidFill>
                <a:srgbClr val="000000"/>
              </a:solidFill>
              <a:latin typeface="+mn-lt"/>
            </a:endParaRPr>
          </a:p>
          <a:p>
            <a:pPr marL="0" indent="0">
              <a:buNone/>
            </a:pPr>
            <a:endParaRPr lang="cs-CZ" sz="24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38203" y="692473"/>
            <a:ext cx="8410261" cy="504279"/>
          </a:xfrm>
        </p:spPr>
        <p:txBody>
          <a:bodyPr/>
          <a:lstStyle/>
          <a:p>
            <a:pPr algn="l"/>
            <a:r>
              <a:rPr lang="cs-CZ" altLang="cs-CZ" sz="2400" b="1" dirty="0">
                <a:solidFill>
                  <a:schemeClr val="tx2"/>
                </a:solidFill>
                <a:latin typeface="+mj-lt"/>
              </a:rPr>
              <a:t>Vyčkávací návěstidla</a:t>
            </a:r>
            <a:br>
              <a:rPr lang="cs-CZ" altLang="cs-CZ" sz="2400" b="1" dirty="0">
                <a:solidFill>
                  <a:schemeClr val="tx2"/>
                </a:solidFill>
                <a:latin typeface="+mj-lt"/>
              </a:rPr>
            </a:b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19</a:t>
            </a:fld>
            <a:endParaRPr lang="cs-CZ" dirty="0"/>
          </a:p>
        </p:txBody>
      </p:sp>
      <p:pic>
        <p:nvPicPr>
          <p:cNvPr id="6" name="Obrázek 5"/>
          <p:cNvPicPr preferRelativeResize="0">
            <a:picLocks noChangeAspect="1"/>
          </p:cNvPicPr>
          <p:nvPr/>
        </p:nvPicPr>
        <p:blipFill>
          <a:blip r:embed="rId2"/>
          <a:srcRect/>
          <a:stretch>
            <a:fillRect/>
          </a:stretch>
        </p:blipFill>
        <p:spPr bwMode="auto">
          <a:xfrm>
            <a:off x="1231265" y="2556510"/>
            <a:ext cx="6681470" cy="3489960"/>
          </a:xfrm>
          <a:prstGeom prst="rect">
            <a:avLst/>
          </a:prstGeom>
          <a:noFill/>
          <a:ln w="9525">
            <a:noFill/>
            <a:miter lim="800000"/>
            <a:headEnd/>
            <a:tailEnd/>
          </a:ln>
        </p:spPr>
      </p:pic>
    </p:spTree>
    <p:extLst>
      <p:ext uri="{BB962C8B-B14F-4D97-AF65-F5344CB8AC3E}">
        <p14:creationId xmlns:p14="http://schemas.microsoft.com/office/powerpoint/2010/main" val="79679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cs-CZ" sz="3200" dirty="0" smtClean="0">
                <a:solidFill>
                  <a:srgbClr val="000000"/>
                </a:solidFill>
                <a:latin typeface="+mn-lt"/>
              </a:rPr>
              <a:t>Posun</a:t>
            </a:r>
            <a:r>
              <a:rPr lang="cs-CZ" sz="2800" dirty="0" smtClean="0">
                <a:solidFill>
                  <a:srgbClr val="000000"/>
                </a:solidFill>
                <a:latin typeface="+mn-lt"/>
              </a:rPr>
              <a:t> </a:t>
            </a:r>
            <a:r>
              <a:rPr lang="cs-CZ" sz="2400" b="0" dirty="0" smtClean="0">
                <a:solidFill>
                  <a:srgbClr val="000000"/>
                </a:solidFill>
                <a:latin typeface="+mn-lt"/>
              </a:rPr>
              <a:t>= každá </a:t>
            </a:r>
            <a:r>
              <a:rPr lang="cs-CZ" sz="2400" dirty="0" smtClean="0">
                <a:solidFill>
                  <a:srgbClr val="000000"/>
                </a:solidFill>
                <a:latin typeface="+mn-lt"/>
              </a:rPr>
              <a:t>úmyslně a organizovaně </a:t>
            </a:r>
            <a:r>
              <a:rPr lang="cs-CZ" sz="2400" b="0" dirty="0" smtClean="0">
                <a:solidFill>
                  <a:srgbClr val="000000"/>
                </a:solidFill>
                <a:latin typeface="+mn-lt"/>
              </a:rPr>
              <a:t>prováděná jízda vozidel, nejde-li o jízdu vlaku nebo posun mezi dopravnami. </a:t>
            </a:r>
          </a:p>
          <a:p>
            <a:pPr marL="0" indent="0">
              <a:buNone/>
            </a:pPr>
            <a:endParaRPr lang="cs-CZ" sz="2400" b="0" dirty="0" smtClean="0">
              <a:solidFill>
                <a:srgbClr val="000000"/>
              </a:solidFill>
              <a:latin typeface="+mn-lt"/>
            </a:endParaRPr>
          </a:p>
          <a:p>
            <a:pPr marL="0" indent="0">
              <a:buNone/>
            </a:pPr>
            <a:r>
              <a:rPr lang="cs-CZ" sz="2400" b="0" dirty="0" smtClean="0">
                <a:solidFill>
                  <a:srgbClr val="000000"/>
                </a:solidFill>
                <a:latin typeface="+mn-lt"/>
              </a:rPr>
              <a:t>Pro každý posun musí být stanoven dopravce a zaměstnanec řídící posun.</a:t>
            </a:r>
          </a:p>
        </p:txBody>
      </p:sp>
      <p:sp>
        <p:nvSpPr>
          <p:cNvPr id="11267" name="Zástupný symbol pro text 6"/>
          <p:cNvSpPr>
            <a:spLocks noGrp="1"/>
          </p:cNvSpPr>
          <p:nvPr>
            <p:ph type="body" sz="quarter" idx="13"/>
          </p:nvPr>
        </p:nvSpPr>
        <p:spPr bwMode="auto">
          <a:xfrm>
            <a:off x="250825" y="6329363"/>
            <a:ext cx="5749935" cy="360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cs-CZ" dirty="0" smtClean="0">
              <a:latin typeface="Arial" charset="0"/>
              <a:cs typeface="Arial" charset="0"/>
            </a:endParaRPr>
          </a:p>
        </p:txBody>
      </p:sp>
      <p:sp>
        <p:nvSpPr>
          <p:cNvPr id="11268" name="Zástupný symbol pro text 7"/>
          <p:cNvSpPr>
            <a:spLocks noGrp="1"/>
          </p:cNvSpPr>
          <p:nvPr>
            <p:ph type="body" sz="quarter" idx="14"/>
          </p:nvPr>
        </p:nvSpPr>
        <p:spPr bwMode="auto">
          <a:xfrm>
            <a:off x="488515" y="692150"/>
            <a:ext cx="8260198" cy="50482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cs-CZ" altLang="cs-CZ" sz="2400" b="1" dirty="0" smtClean="0">
                <a:solidFill>
                  <a:schemeClr val="tx2"/>
                </a:solidFill>
                <a:latin typeface="+mj-lt"/>
              </a:rPr>
              <a:t>Definice</a:t>
            </a:r>
            <a:endParaRPr lang="cs-CZ" sz="2400" b="1" dirty="0" smtClean="0">
              <a:solidFill>
                <a:schemeClr val="tx2"/>
              </a:solidFill>
              <a:latin typeface="+mj-lt"/>
              <a:cs typeface="Arial" charset="0"/>
            </a:endParaRPr>
          </a:p>
        </p:txBody>
      </p:sp>
      <p:sp>
        <p:nvSpPr>
          <p:cNvPr id="11269" name="Zástupný symbol pro číslo snímku 8"/>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D14517E-B72F-4E31-93B3-D1735A3E8457}" type="slidenum">
              <a:rPr lang="cs-CZ" smtClean="0">
                <a:latin typeface="Arial" charset="0"/>
                <a:cs typeface="Arial" charset="0"/>
              </a:rPr>
              <a:pPr fontAlgn="base">
                <a:spcBef>
                  <a:spcPct val="0"/>
                </a:spcBef>
                <a:spcAft>
                  <a:spcPct val="0"/>
                </a:spcAft>
              </a:pPr>
              <a:t>2</a:t>
            </a:fld>
            <a:endParaRPr lang="cs-CZ" smtClean="0">
              <a:latin typeface="Arial" charset="0"/>
              <a:cs typeface="Arial" charset="0"/>
            </a:endParaRPr>
          </a:p>
        </p:txBody>
      </p:sp>
    </p:spTree>
    <p:extLst>
      <p:ext uri="{BB962C8B-B14F-4D97-AF65-F5344CB8AC3E}">
        <p14:creationId xmlns:p14="http://schemas.microsoft.com/office/powerpoint/2010/main" val="45070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15442"/>
            <a:ext cx="8229600" cy="4710722"/>
          </a:xfrm>
        </p:spPr>
        <p:txBody>
          <a:bodyPr/>
          <a:lstStyle/>
          <a:p>
            <a:pPr marL="0" indent="0">
              <a:buNone/>
            </a:pPr>
            <a:r>
              <a:rPr lang="cs-CZ" sz="2800" dirty="0" smtClean="0">
                <a:solidFill>
                  <a:srgbClr val="000000"/>
                </a:solidFill>
                <a:latin typeface="+mn-lt"/>
              </a:rPr>
              <a:t>Vyčkávací návěstidla </a:t>
            </a:r>
            <a:r>
              <a:rPr lang="cs-CZ" b="0" dirty="0" smtClean="0">
                <a:solidFill>
                  <a:srgbClr val="000000"/>
                </a:solidFill>
                <a:latin typeface="+mn-lt"/>
              </a:rPr>
              <a:t>mají značení </a:t>
            </a:r>
            <a:r>
              <a:rPr lang="cs-CZ" sz="2400" dirty="0" smtClean="0">
                <a:solidFill>
                  <a:schemeClr val="accent3"/>
                </a:solidFill>
                <a:latin typeface="+mn-lt"/>
              </a:rPr>
              <a:t>modrými nebo šedými označovacími štítky</a:t>
            </a:r>
            <a:r>
              <a:rPr lang="cs-CZ" sz="2800" dirty="0" smtClean="0">
                <a:solidFill>
                  <a:srgbClr val="000000"/>
                </a:solidFill>
                <a:latin typeface="+mn-lt"/>
              </a:rPr>
              <a:t> </a:t>
            </a:r>
            <a:r>
              <a:rPr lang="cs-CZ" b="0" dirty="0" smtClean="0">
                <a:solidFill>
                  <a:srgbClr val="000000"/>
                </a:solidFill>
                <a:latin typeface="+mn-lt"/>
              </a:rPr>
              <a:t>(případně s bílým orámováním)</a:t>
            </a:r>
            <a:r>
              <a:rPr lang="cs-CZ" sz="2800" dirty="0" smtClean="0">
                <a:solidFill>
                  <a:srgbClr val="000000"/>
                </a:solidFill>
                <a:latin typeface="+mn-lt"/>
              </a:rPr>
              <a:t> </a:t>
            </a:r>
            <a:r>
              <a:rPr lang="cs-CZ" sz="2200" dirty="0" smtClean="0">
                <a:solidFill>
                  <a:srgbClr val="000000"/>
                </a:solidFill>
                <a:latin typeface="+mn-lt"/>
              </a:rPr>
              <a:t>s bílými nápisy a nátěry stožárů nebo označovacími pásy s modrými a bílými pruhy stejné délky.</a:t>
            </a:r>
          </a:p>
          <a:p>
            <a:pPr marL="0" indent="0">
              <a:buNone/>
            </a:pPr>
            <a:r>
              <a:rPr lang="cs-CZ" sz="2200" dirty="0" smtClean="0">
                <a:solidFill>
                  <a:schemeClr val="tx2"/>
                </a:solidFill>
                <a:latin typeface="+mn-lt"/>
              </a:rPr>
              <a:t>Číslo uvádí pořadí vyčkávacího návěstidla v dopravně</a:t>
            </a:r>
          </a:p>
          <a:p>
            <a:pPr>
              <a:buNone/>
            </a:pPr>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38411" y="692473"/>
            <a:ext cx="8310053" cy="504279"/>
          </a:xfrm>
        </p:spPr>
        <p:txBody>
          <a:bodyPr/>
          <a:lstStyle/>
          <a:p>
            <a:pPr algn="l"/>
            <a:r>
              <a:rPr lang="cs-CZ" sz="2400" b="1" dirty="0">
                <a:solidFill>
                  <a:schemeClr val="tx2"/>
                </a:solidFill>
                <a:latin typeface="+mj-lt"/>
              </a:rPr>
              <a:t>Vyčkávací návěstidla</a:t>
            </a: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20</a:t>
            </a:fld>
            <a:endParaRPr lang="cs-CZ" dirty="0"/>
          </a:p>
        </p:txBody>
      </p:sp>
      <p:pic>
        <p:nvPicPr>
          <p:cNvPr id="6" name="Obrázek 5"/>
          <p:cNvPicPr preferRelativeResize="0">
            <a:picLocks noChangeAspect="1"/>
          </p:cNvPicPr>
          <p:nvPr/>
        </p:nvPicPr>
        <p:blipFill>
          <a:blip r:embed="rId2"/>
          <a:srcRect/>
          <a:stretch>
            <a:fillRect/>
          </a:stretch>
        </p:blipFill>
        <p:spPr bwMode="auto">
          <a:xfrm>
            <a:off x="2928926" y="4064505"/>
            <a:ext cx="3517423" cy="2010424"/>
          </a:xfrm>
          <a:prstGeom prst="rect">
            <a:avLst/>
          </a:prstGeom>
          <a:noFill/>
          <a:ln w="9525">
            <a:noFill/>
            <a:miter lim="800000"/>
            <a:headEnd/>
            <a:tailEnd/>
          </a:ln>
        </p:spPr>
      </p:pic>
    </p:spTree>
    <p:extLst>
      <p:ext uri="{BB962C8B-B14F-4D97-AF65-F5344CB8AC3E}">
        <p14:creationId xmlns:p14="http://schemas.microsoft.com/office/powerpoint/2010/main" val="2539636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Spádovištní návěstidlo </a:t>
            </a:r>
            <a:r>
              <a:rPr lang="cs-CZ" sz="2200" b="0" dirty="0" smtClean="0">
                <a:solidFill>
                  <a:srgbClr val="000000"/>
                </a:solidFill>
                <a:latin typeface="+mn-lt"/>
              </a:rPr>
              <a:t>je nepřenosné návěstidlo </a:t>
            </a:r>
            <a:r>
              <a:rPr lang="cs-CZ" sz="2400" dirty="0" smtClean="0">
                <a:solidFill>
                  <a:srgbClr val="000000"/>
                </a:solidFill>
                <a:latin typeface="+mn-lt"/>
              </a:rPr>
              <a:t>platné </a:t>
            </a:r>
            <a:r>
              <a:rPr lang="cs-CZ" sz="2400" dirty="0" smtClean="0">
                <a:solidFill>
                  <a:schemeClr val="tx2"/>
                </a:solidFill>
                <a:latin typeface="+mn-lt"/>
              </a:rPr>
              <a:t>pro posun na spádovišti. </a:t>
            </a:r>
          </a:p>
          <a:p>
            <a:pPr marL="0" indent="0">
              <a:buNone/>
            </a:pPr>
            <a:r>
              <a:rPr lang="cs-CZ" sz="2200" b="0" dirty="0" smtClean="0">
                <a:solidFill>
                  <a:srgbClr val="000000"/>
                </a:solidFill>
                <a:latin typeface="+mn-lt"/>
              </a:rPr>
              <a:t>Návěstmi spádovištních návěstidel se řídí v seřaďovacím obvodu posun vozidel přes svážný pahrbek.</a:t>
            </a:r>
          </a:p>
          <a:p>
            <a:pPr marL="0" indent="0">
              <a:buNone/>
            </a:pPr>
            <a:endParaRPr lang="cs-CZ" sz="2400" b="0" dirty="0" smtClean="0">
              <a:solidFill>
                <a:srgbClr val="000000"/>
              </a:solidFill>
              <a:latin typeface="+mn-lt"/>
            </a:endParaRPr>
          </a:p>
          <a:p>
            <a:pPr marL="0" indent="0">
              <a:buNone/>
            </a:pPr>
            <a:endParaRPr lang="cs-CZ" sz="2400" b="0" dirty="0" smtClean="0">
              <a:solidFill>
                <a:srgbClr val="000000"/>
              </a:solidFill>
              <a:latin typeface="+mn-lt"/>
            </a:endParaRPr>
          </a:p>
          <a:p>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Spádovištní návěstidla</a:t>
            </a:r>
            <a:r>
              <a:rPr lang="cs-CZ" altLang="cs-CZ" dirty="0" smtClean="0"/>
              <a:t/>
            </a:r>
            <a:br>
              <a:rPr lang="cs-CZ" altLang="cs-CZ" dirty="0" smtClean="0"/>
            </a:br>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21</a:t>
            </a:fld>
            <a:endParaRPr lang="cs-CZ" dirty="0"/>
          </a:p>
        </p:txBody>
      </p:sp>
      <p:pic>
        <p:nvPicPr>
          <p:cNvPr id="7" name="Obrázek 6"/>
          <p:cNvPicPr preferRelativeResize="0">
            <a:picLocks noChangeAspect="1"/>
          </p:cNvPicPr>
          <p:nvPr/>
        </p:nvPicPr>
        <p:blipFill>
          <a:blip r:embed="rId2"/>
          <a:srcRect/>
          <a:stretch>
            <a:fillRect/>
          </a:stretch>
        </p:blipFill>
        <p:spPr bwMode="auto">
          <a:xfrm>
            <a:off x="500034" y="3357562"/>
            <a:ext cx="5244465" cy="2716530"/>
          </a:xfrm>
          <a:prstGeom prst="rect">
            <a:avLst/>
          </a:prstGeom>
          <a:noFill/>
          <a:ln w="9525">
            <a:noFill/>
            <a:miter lim="800000"/>
            <a:headEnd/>
            <a:tailEnd/>
          </a:ln>
        </p:spPr>
      </p:pic>
      <p:pic>
        <p:nvPicPr>
          <p:cNvPr id="8" name="Obrázek 7"/>
          <p:cNvPicPr preferRelativeResize="0">
            <a:picLocks noChangeAspect="1"/>
          </p:cNvPicPr>
          <p:nvPr/>
        </p:nvPicPr>
        <p:blipFill>
          <a:blip r:embed="rId3"/>
          <a:srcRect/>
          <a:stretch>
            <a:fillRect/>
          </a:stretch>
        </p:blipFill>
        <p:spPr bwMode="auto">
          <a:xfrm>
            <a:off x="6286512" y="3214686"/>
            <a:ext cx="2554288" cy="3048000"/>
          </a:xfrm>
          <a:prstGeom prst="rect">
            <a:avLst/>
          </a:prstGeom>
          <a:noFill/>
          <a:ln w="9525">
            <a:noFill/>
            <a:miter lim="800000"/>
            <a:headEnd/>
            <a:tailEnd/>
          </a:ln>
        </p:spPr>
      </p:pic>
    </p:spTree>
    <p:extLst>
      <p:ext uri="{BB962C8B-B14F-4D97-AF65-F5344CB8AC3E}">
        <p14:creationId xmlns:p14="http://schemas.microsoft.com/office/powerpoint/2010/main" val="128808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Vložená návěstidla </a:t>
            </a:r>
            <a:r>
              <a:rPr lang="cs-CZ" sz="2400" b="0" dirty="0" smtClean="0">
                <a:solidFill>
                  <a:srgbClr val="000000"/>
                </a:solidFill>
                <a:latin typeface="+mn-lt"/>
              </a:rPr>
              <a:t>jsou hlavní návěstidla platná pro jízdu vlaku i posun, která buď </a:t>
            </a:r>
          </a:p>
          <a:p>
            <a:pPr marL="0" indent="0">
              <a:buNone/>
            </a:pPr>
            <a:endParaRPr lang="cs-CZ" sz="2400" b="0" dirty="0" smtClean="0">
              <a:solidFill>
                <a:srgbClr val="000000"/>
              </a:solidFill>
              <a:latin typeface="+mn-lt"/>
            </a:endParaRPr>
          </a:p>
          <a:p>
            <a:pPr>
              <a:buFont typeface="Verdana" panose="020B0604030504040204" pitchFamily="34" charset="0"/>
              <a:buChar char="―"/>
            </a:pPr>
            <a:r>
              <a:rPr lang="cs-CZ" sz="2400" dirty="0" smtClean="0">
                <a:solidFill>
                  <a:srgbClr val="000000"/>
                </a:solidFill>
                <a:latin typeface="+mn-lt"/>
              </a:rPr>
              <a:t>informují, ze které koleje je postavena jízdní cesta, </a:t>
            </a:r>
            <a:r>
              <a:rPr lang="cs-CZ" sz="2400" b="0" dirty="0" smtClean="0">
                <a:solidFill>
                  <a:srgbClr val="000000"/>
                </a:solidFill>
                <a:latin typeface="+mn-lt"/>
              </a:rPr>
              <a:t>nebo </a:t>
            </a:r>
          </a:p>
          <a:p>
            <a:pPr>
              <a:buFont typeface="Verdana" panose="020B0604030504040204" pitchFamily="34" charset="0"/>
              <a:buChar char="―"/>
            </a:pPr>
            <a:endParaRPr lang="cs-CZ" sz="2400" b="0" dirty="0" smtClean="0">
              <a:solidFill>
                <a:srgbClr val="000000"/>
              </a:solidFill>
              <a:latin typeface="+mn-lt"/>
            </a:endParaRPr>
          </a:p>
          <a:p>
            <a:pPr>
              <a:buFont typeface="Verdana" panose="020B0604030504040204" pitchFamily="34" charset="0"/>
              <a:buChar char="―"/>
            </a:pPr>
            <a:r>
              <a:rPr lang="cs-CZ" sz="2400" dirty="0" smtClean="0">
                <a:solidFill>
                  <a:srgbClr val="000000"/>
                </a:solidFill>
                <a:latin typeface="+mn-lt"/>
              </a:rPr>
              <a:t>určují konec jízdní cesty.</a:t>
            </a:r>
          </a:p>
          <a:p>
            <a:pPr marL="0" indent="0">
              <a:buNone/>
            </a:pPr>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63463" y="692473"/>
            <a:ext cx="8285001" cy="504279"/>
          </a:xfrm>
        </p:spPr>
        <p:txBody>
          <a:bodyPr/>
          <a:lstStyle/>
          <a:p>
            <a:pPr algn="l"/>
            <a:r>
              <a:rPr lang="cs-CZ" altLang="cs-CZ" sz="2400" b="1" dirty="0">
                <a:solidFill>
                  <a:schemeClr val="tx2"/>
                </a:solidFill>
                <a:latin typeface="+mj-lt"/>
              </a:rPr>
              <a:t>Vložená návěstidla</a:t>
            </a:r>
            <a:r>
              <a:rPr lang="cs-CZ" altLang="cs-CZ" dirty="0" smtClean="0"/>
              <a:t/>
            </a:r>
            <a:br>
              <a:rPr lang="cs-CZ" altLang="cs-CZ" dirty="0" smtClean="0"/>
            </a:br>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22</a:t>
            </a:fld>
            <a:endParaRPr lang="cs-CZ" dirty="0"/>
          </a:p>
        </p:txBody>
      </p:sp>
    </p:spTree>
    <p:extLst>
      <p:ext uri="{BB962C8B-B14F-4D97-AF65-F5344CB8AC3E}">
        <p14:creationId xmlns:p14="http://schemas.microsoft.com/office/powerpoint/2010/main" val="2300343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90390"/>
            <a:ext cx="8229600" cy="4735774"/>
          </a:xfrm>
        </p:spPr>
        <p:txBody>
          <a:bodyPr/>
          <a:lstStyle/>
          <a:p>
            <a:pPr marL="0" indent="0">
              <a:buNone/>
            </a:pPr>
            <a:r>
              <a:rPr lang="cs-CZ" dirty="0" smtClean="0">
                <a:solidFill>
                  <a:srgbClr val="000000"/>
                </a:solidFill>
                <a:latin typeface="+mn-lt"/>
              </a:rPr>
              <a:t>Vložená návěstidla </a:t>
            </a:r>
            <a:r>
              <a:rPr lang="cs-CZ" b="0" dirty="0" smtClean="0">
                <a:solidFill>
                  <a:srgbClr val="000000"/>
                </a:solidFill>
                <a:latin typeface="+mn-lt"/>
              </a:rPr>
              <a:t>mají značení </a:t>
            </a:r>
          </a:p>
          <a:p>
            <a:pPr>
              <a:buFont typeface="Verdana" panose="020B0604030504040204" pitchFamily="34" charset="0"/>
              <a:buChar char="―"/>
            </a:pPr>
            <a:r>
              <a:rPr lang="cs-CZ" dirty="0" smtClean="0">
                <a:solidFill>
                  <a:schemeClr val="tx2"/>
                </a:solidFill>
                <a:latin typeface="+mn-lt"/>
              </a:rPr>
              <a:t>červenými označovacími štítky </a:t>
            </a:r>
            <a:r>
              <a:rPr lang="cs-CZ" sz="1500" b="0" dirty="0" smtClean="0">
                <a:solidFill>
                  <a:srgbClr val="000000"/>
                </a:solidFill>
                <a:latin typeface="+mn-lt"/>
              </a:rPr>
              <a:t>(případně s bílým orámováním) </a:t>
            </a:r>
          </a:p>
          <a:p>
            <a:pPr>
              <a:buFont typeface="Verdana" panose="020B0604030504040204" pitchFamily="34" charset="0"/>
              <a:buChar char="―"/>
            </a:pPr>
            <a:r>
              <a:rPr lang="cs-CZ" dirty="0" smtClean="0">
                <a:solidFill>
                  <a:schemeClr val="tx2"/>
                </a:solidFill>
                <a:latin typeface="+mn-lt"/>
              </a:rPr>
              <a:t>s bílými nápisy </a:t>
            </a:r>
            <a:r>
              <a:rPr lang="cs-CZ" b="0" dirty="0" smtClean="0">
                <a:solidFill>
                  <a:srgbClr val="000000"/>
                </a:solidFill>
                <a:latin typeface="+mn-lt"/>
              </a:rPr>
              <a:t>a </a:t>
            </a:r>
          </a:p>
          <a:p>
            <a:pPr>
              <a:buFont typeface="Verdana" panose="020B0604030504040204" pitchFamily="34" charset="0"/>
              <a:buChar char="―"/>
            </a:pPr>
            <a:r>
              <a:rPr lang="cs-CZ" b="0" dirty="0" smtClean="0">
                <a:solidFill>
                  <a:srgbClr val="000000"/>
                </a:solidFill>
                <a:latin typeface="+mn-lt"/>
              </a:rPr>
              <a:t>nátěry stožárů nebo označovacích pásů s </a:t>
            </a:r>
            <a:r>
              <a:rPr lang="cs-CZ" dirty="0" smtClean="0">
                <a:solidFill>
                  <a:schemeClr val="tx2"/>
                </a:solidFill>
                <a:latin typeface="+mn-lt"/>
              </a:rPr>
              <a:t>červenými, modrými a bílými pruhy</a:t>
            </a:r>
            <a:r>
              <a:rPr lang="cs-CZ" b="0" dirty="0" smtClean="0">
                <a:solidFill>
                  <a:srgbClr val="000000"/>
                </a:solidFill>
                <a:latin typeface="+mn-lt"/>
              </a:rPr>
              <a:t> stejné délky.</a:t>
            </a:r>
          </a:p>
          <a:p>
            <a:pPr marL="0" indent="0">
              <a:buNone/>
            </a:pPr>
            <a:endParaRPr lang="cs-CZ" b="0" dirty="0" smtClean="0">
              <a:solidFill>
                <a:srgbClr val="000000"/>
              </a:solidFill>
              <a:latin typeface="+mn-lt"/>
            </a:endParaRPr>
          </a:p>
          <a:p>
            <a:pPr marL="0" indent="0">
              <a:buNone/>
            </a:pPr>
            <a:endParaRPr lang="cs-CZ" b="0" dirty="0">
              <a:solidFill>
                <a:srgbClr val="000000"/>
              </a:solidFill>
              <a:latin typeface="+mn-lt"/>
            </a:endParaRPr>
          </a:p>
          <a:p>
            <a:pPr marL="0" indent="0">
              <a:buNone/>
            </a:pPr>
            <a:endParaRPr lang="cs-CZ" b="0" dirty="0" smtClean="0">
              <a:solidFill>
                <a:srgbClr val="000000"/>
              </a:solidFill>
              <a:latin typeface="+mn-lt"/>
            </a:endParaRPr>
          </a:p>
          <a:p>
            <a:pPr marL="0" indent="0">
              <a:buNone/>
            </a:pPr>
            <a:endParaRPr lang="cs-CZ" b="0" dirty="0">
              <a:solidFill>
                <a:srgbClr val="000000"/>
              </a:solidFill>
              <a:latin typeface="+mn-lt"/>
            </a:endParaRPr>
          </a:p>
          <a:p>
            <a:pPr marL="0" indent="0">
              <a:buNone/>
            </a:pPr>
            <a:endParaRPr lang="cs-CZ" b="0" dirty="0" smtClean="0">
              <a:solidFill>
                <a:srgbClr val="000000"/>
              </a:solidFill>
              <a:latin typeface="+mn-lt"/>
            </a:endParaRPr>
          </a:p>
          <a:p>
            <a:pPr marL="0" indent="0">
              <a:buNone/>
            </a:pPr>
            <a:endParaRPr lang="cs-CZ" b="0" dirty="0" smtClean="0">
              <a:solidFill>
                <a:srgbClr val="000000"/>
              </a:solidFill>
              <a:latin typeface="+mn-lt"/>
            </a:endParaRPr>
          </a:p>
          <a:p>
            <a:pPr marL="0" indent="0">
              <a:buNone/>
            </a:pPr>
            <a:endParaRPr lang="cs-CZ" b="0" dirty="0" smtClean="0">
              <a:solidFill>
                <a:srgbClr val="000000"/>
              </a:solidFill>
              <a:latin typeface="+mn-lt"/>
            </a:endParaRPr>
          </a:p>
          <a:p>
            <a:pPr marL="0" indent="0">
              <a:buNone/>
            </a:pPr>
            <a:endParaRPr lang="cs-CZ" b="0" dirty="0" smtClean="0">
              <a:solidFill>
                <a:srgbClr val="000000"/>
              </a:solidFill>
              <a:latin typeface="+mn-lt"/>
            </a:endParaRPr>
          </a:p>
          <a:p>
            <a:pPr marL="0" indent="0">
              <a:buNone/>
            </a:pPr>
            <a:r>
              <a:rPr lang="cs-CZ" sz="1500" b="0" dirty="0" smtClean="0">
                <a:solidFill>
                  <a:srgbClr val="000000"/>
                </a:solidFill>
                <a:latin typeface="+mn-lt"/>
              </a:rPr>
              <a:t>Trpasličí vložená návěstidla mají značení jen označovacími červenými  štítky (případně s bílým orámováním) s bílými nápisy.</a:t>
            </a:r>
            <a:endParaRPr lang="cs-CZ" altLang="cs-CZ" sz="1500" b="0" dirty="0" smtClean="0">
              <a:solidFill>
                <a:srgbClr val="000000"/>
              </a:solidFill>
              <a:latin typeface="+mn-lt"/>
            </a:endParaRPr>
          </a:p>
          <a:p>
            <a:endParaRPr lang="cs-CZ"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63463" y="692473"/>
            <a:ext cx="8285001" cy="504279"/>
          </a:xfrm>
        </p:spPr>
        <p:txBody>
          <a:bodyPr/>
          <a:lstStyle/>
          <a:p>
            <a:pPr algn="l"/>
            <a:r>
              <a:rPr lang="cs-CZ" altLang="cs-CZ" sz="2400" b="1" dirty="0">
                <a:solidFill>
                  <a:schemeClr val="tx2"/>
                </a:solidFill>
                <a:latin typeface="+mj-lt"/>
              </a:rPr>
              <a:t>Vložená návěstidla</a:t>
            </a:r>
            <a:r>
              <a:rPr lang="cs-CZ" altLang="cs-CZ" dirty="0" smtClean="0"/>
              <a:t/>
            </a:r>
            <a:br>
              <a:rPr lang="cs-CZ" altLang="cs-CZ" dirty="0" smtClean="0"/>
            </a:br>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23</a:t>
            </a:fld>
            <a:endParaRPr lang="cs-CZ" dirty="0"/>
          </a:p>
        </p:txBody>
      </p:sp>
      <p:pic>
        <p:nvPicPr>
          <p:cNvPr id="6" name="Obrázek 5"/>
          <p:cNvPicPr preferRelativeResize="0">
            <a:picLocks noChangeAspect="1"/>
          </p:cNvPicPr>
          <p:nvPr/>
        </p:nvPicPr>
        <p:blipFill>
          <a:blip r:embed="rId2"/>
          <a:srcRect/>
          <a:stretch>
            <a:fillRect/>
          </a:stretch>
        </p:blipFill>
        <p:spPr bwMode="auto">
          <a:xfrm>
            <a:off x="5094162" y="3084916"/>
            <a:ext cx="3352153" cy="2493492"/>
          </a:xfrm>
          <a:prstGeom prst="rect">
            <a:avLst/>
          </a:prstGeom>
          <a:noFill/>
          <a:ln w="9525">
            <a:noFill/>
            <a:miter lim="800000"/>
            <a:headEnd/>
            <a:tailEnd/>
          </a:ln>
        </p:spPr>
      </p:pic>
    </p:spTree>
    <p:extLst>
      <p:ext uri="{BB962C8B-B14F-4D97-AF65-F5344CB8AC3E}">
        <p14:creationId xmlns:p14="http://schemas.microsoft.com/office/powerpoint/2010/main" val="23209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Označník </a:t>
            </a:r>
          </a:p>
          <a:p>
            <a:pPr marL="0" indent="0">
              <a:buNone/>
            </a:pPr>
            <a:r>
              <a:rPr lang="cs-CZ" sz="2400" b="0" dirty="0" smtClean="0">
                <a:solidFill>
                  <a:srgbClr val="000000"/>
                </a:solidFill>
                <a:latin typeface="+mn-lt"/>
              </a:rPr>
              <a:t>je neproměnné nepřenosné návěstidlo</a:t>
            </a:r>
            <a:r>
              <a:rPr lang="cs-CZ" sz="2800" dirty="0" smtClean="0">
                <a:solidFill>
                  <a:srgbClr val="000000"/>
                </a:solidFill>
                <a:latin typeface="+mn-lt"/>
              </a:rPr>
              <a:t>, které </a:t>
            </a:r>
            <a:r>
              <a:rPr lang="cs-CZ" sz="2800" dirty="0" smtClean="0">
                <a:solidFill>
                  <a:schemeClr val="tx2"/>
                </a:solidFill>
                <a:latin typeface="+mn-lt"/>
              </a:rPr>
              <a:t>stanovuje hranici, </a:t>
            </a:r>
            <a:r>
              <a:rPr lang="cs-CZ" sz="2800" dirty="0" smtClean="0">
                <a:solidFill>
                  <a:srgbClr val="000000"/>
                </a:solidFill>
                <a:latin typeface="+mn-lt"/>
              </a:rPr>
              <a:t>za kterou je při </a:t>
            </a:r>
            <a:r>
              <a:rPr lang="pl-PL" sz="2800" dirty="0" smtClean="0">
                <a:solidFill>
                  <a:srgbClr val="000000"/>
                </a:solidFill>
                <a:latin typeface="+mn-lt"/>
              </a:rPr>
              <a:t>posunu směrem ze stanice zakázáno posunovat; </a:t>
            </a:r>
          </a:p>
          <a:p>
            <a:pPr marL="0" indent="0">
              <a:buNone/>
            </a:pPr>
            <a:endParaRPr lang="pl-PL" sz="2800" dirty="0" smtClean="0">
              <a:solidFill>
                <a:srgbClr val="000000"/>
              </a:solidFill>
              <a:latin typeface="+mn-lt"/>
            </a:endParaRPr>
          </a:p>
          <a:p>
            <a:pPr marL="0" indent="0">
              <a:buNone/>
            </a:pPr>
            <a:r>
              <a:rPr lang="pl-PL" sz="2800" dirty="0" smtClean="0">
                <a:solidFill>
                  <a:schemeClr val="accent3"/>
                </a:solidFill>
                <a:latin typeface="+mn-lt"/>
              </a:rPr>
              <a:t>Posun za označník je dovolen jen po splnění </a:t>
            </a:r>
            <a:r>
              <a:rPr lang="cs-CZ" sz="2800" dirty="0" smtClean="0">
                <a:solidFill>
                  <a:schemeClr val="accent3"/>
                </a:solidFill>
                <a:latin typeface="+mn-lt"/>
              </a:rPr>
              <a:t>stanovených podmínek. </a:t>
            </a:r>
            <a:r>
              <a:rPr lang="cs-CZ" altLang="cs-CZ" sz="2800" dirty="0" smtClean="0">
                <a:solidFill>
                  <a:schemeClr val="accent3"/>
                </a:solidFill>
                <a:latin typeface="+mn-lt"/>
              </a:rPr>
              <a:t>	</a:t>
            </a:r>
          </a:p>
          <a:p>
            <a:pPr>
              <a:buNone/>
            </a:pPr>
            <a:endParaRPr lang="cs-CZ" sz="280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275573" y="692473"/>
            <a:ext cx="8472891" cy="504279"/>
          </a:xfrm>
        </p:spPr>
        <p:txBody>
          <a:bodyPr/>
          <a:lstStyle/>
          <a:p>
            <a:pPr algn="l"/>
            <a:r>
              <a:rPr lang="cs-CZ" altLang="cs-CZ" sz="2400" b="1" dirty="0" smtClean="0">
                <a:solidFill>
                  <a:schemeClr val="tx2"/>
                </a:solidFill>
                <a:latin typeface="+mj-lt"/>
              </a:rPr>
              <a:t>Označník</a:t>
            </a:r>
            <a:r>
              <a:rPr lang="cs-CZ" altLang="cs-CZ" dirty="0" smtClean="0"/>
              <a:t/>
            </a:r>
            <a:br>
              <a:rPr lang="cs-CZ" altLang="cs-CZ" dirty="0" smtClean="0"/>
            </a:br>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24</a:t>
            </a:fld>
            <a:endParaRPr lang="cs-CZ" dirty="0"/>
          </a:p>
        </p:txBody>
      </p:sp>
    </p:spTree>
    <p:extLst>
      <p:ext uri="{BB962C8B-B14F-4D97-AF65-F5344CB8AC3E}">
        <p14:creationId xmlns:p14="http://schemas.microsoft.com/office/powerpoint/2010/main" val="3625141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sz="2800" dirty="0"/>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50729" y="692473"/>
            <a:ext cx="8397735" cy="504279"/>
          </a:xfrm>
        </p:spPr>
        <p:txBody>
          <a:bodyPr/>
          <a:lstStyle/>
          <a:p>
            <a:pPr algn="l"/>
            <a:r>
              <a:rPr lang="cs-CZ" altLang="cs-CZ" sz="2400" b="1" dirty="0" smtClean="0">
                <a:solidFill>
                  <a:schemeClr val="tx2"/>
                </a:solidFill>
                <a:latin typeface="+mj-lt"/>
              </a:rPr>
              <a:t>Označník</a:t>
            </a:r>
            <a:r>
              <a:rPr lang="cs-CZ" altLang="cs-CZ" dirty="0" smtClean="0"/>
              <a:t/>
            </a:r>
            <a:br>
              <a:rPr lang="cs-CZ" altLang="cs-CZ" dirty="0" smtClean="0"/>
            </a:br>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25</a:t>
            </a:fld>
            <a:endParaRPr lang="cs-CZ" dirty="0"/>
          </a:p>
        </p:txBody>
      </p:sp>
      <p:pic>
        <p:nvPicPr>
          <p:cNvPr id="6" name="irc_mi" descr="Výsledek obrázku pro označník železnice">
            <a:hlinkClick r:id="rId2"/>
          </p:cNvPr>
          <p:cNvPicPr preferRelativeResize="0">
            <a:picLocks noChangeAspect="1"/>
          </p:cNvPicPr>
          <p:nvPr/>
        </p:nvPicPr>
        <p:blipFill>
          <a:blip r:embed="rId3"/>
          <a:srcRect t="16168" r="-25" b="3528"/>
          <a:stretch>
            <a:fillRect/>
          </a:stretch>
        </p:blipFill>
        <p:spPr bwMode="auto">
          <a:xfrm>
            <a:off x="89644" y="1192224"/>
            <a:ext cx="8964712" cy="5402730"/>
          </a:xfrm>
          <a:prstGeom prst="rect">
            <a:avLst/>
          </a:prstGeom>
          <a:noFill/>
          <a:ln w="9525">
            <a:noFill/>
            <a:miter lim="800000"/>
            <a:headEnd/>
            <a:tailEnd/>
          </a:ln>
        </p:spPr>
      </p:pic>
    </p:spTree>
    <p:extLst>
      <p:ext uri="{BB962C8B-B14F-4D97-AF65-F5344CB8AC3E}">
        <p14:creationId xmlns:p14="http://schemas.microsoft.com/office/powerpoint/2010/main" val="14109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Návěstidlo na kolejové váze </a:t>
            </a:r>
          </a:p>
          <a:p>
            <a:pPr marL="0" indent="0">
              <a:buNone/>
            </a:pPr>
            <a:r>
              <a:rPr lang="cs-CZ" sz="2200" b="0" dirty="0" smtClean="0">
                <a:solidFill>
                  <a:srgbClr val="000000"/>
                </a:solidFill>
                <a:latin typeface="+mn-lt"/>
              </a:rPr>
              <a:t>je nepřenosné návěstidlo pro dovolení či zakázání jízdy</a:t>
            </a:r>
          </a:p>
          <a:p>
            <a:pPr marL="0" indent="0">
              <a:buNone/>
            </a:pPr>
            <a:r>
              <a:rPr lang="cs-CZ" sz="2200" b="0" dirty="0" smtClean="0">
                <a:solidFill>
                  <a:srgbClr val="000000"/>
                </a:solidFill>
                <a:latin typeface="+mn-lt"/>
              </a:rPr>
              <a:t>vozidel na kolejové váze.</a:t>
            </a:r>
          </a:p>
          <a:p>
            <a:pPr marL="0" indent="0">
              <a:buNone/>
            </a:pPr>
            <a:endParaRPr lang="cs-CZ" sz="2200" b="0" dirty="0" smtClean="0">
              <a:solidFill>
                <a:srgbClr val="000000"/>
              </a:solidFill>
              <a:latin typeface="+mn-lt"/>
            </a:endParaRPr>
          </a:p>
          <a:p>
            <a:pPr marL="0" indent="0">
              <a:buNone/>
            </a:pPr>
            <a:r>
              <a:rPr lang="cs-CZ" sz="2400" dirty="0" smtClean="0">
                <a:solidFill>
                  <a:schemeClr val="tx2"/>
                </a:solidFill>
                <a:latin typeface="+mn-lt"/>
              </a:rPr>
              <a:t>Návěst Pohyb vozidel dovolen</a:t>
            </a:r>
          </a:p>
          <a:p>
            <a:pPr marL="0" indent="0">
              <a:buNone/>
            </a:pPr>
            <a:endParaRPr lang="cs-CZ" sz="2400" dirty="0" smtClean="0">
              <a:solidFill>
                <a:srgbClr val="000000"/>
              </a:solidFill>
              <a:latin typeface="+mn-lt"/>
            </a:endParaRPr>
          </a:p>
          <a:p>
            <a:pPr marL="0" indent="0">
              <a:buNone/>
            </a:pPr>
            <a:endParaRPr lang="cs-CZ" sz="2400" b="0" dirty="0" smtClean="0">
              <a:solidFill>
                <a:srgbClr val="000000"/>
              </a:solidFill>
              <a:latin typeface="+mn-lt"/>
            </a:endParaRPr>
          </a:p>
          <a:p>
            <a:pPr marL="0" indent="0">
              <a:buNone/>
            </a:pPr>
            <a:r>
              <a:rPr lang="cs-CZ" sz="2400" dirty="0" smtClean="0">
                <a:solidFill>
                  <a:schemeClr val="tx2"/>
                </a:solidFill>
                <a:latin typeface="+mn-lt"/>
              </a:rPr>
              <a:t>Návěst Pohyb vozidel zakázán</a:t>
            </a:r>
            <a:endParaRPr lang="cs-CZ" sz="2400" b="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50937" y="692473"/>
            <a:ext cx="8297527" cy="504279"/>
          </a:xfrm>
        </p:spPr>
        <p:txBody>
          <a:bodyPr/>
          <a:lstStyle/>
          <a:p>
            <a:pPr algn="l"/>
            <a:r>
              <a:rPr lang="cs-CZ" altLang="cs-CZ" sz="2400" b="1" dirty="0">
                <a:solidFill>
                  <a:schemeClr val="tx2"/>
                </a:solidFill>
                <a:latin typeface="+mj-lt"/>
              </a:rPr>
              <a:t>Návěstidla na kolejové váze</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26</a:t>
            </a:fld>
            <a:endParaRPr lang="cs-CZ" dirty="0"/>
          </a:p>
        </p:txBody>
      </p:sp>
      <p:pic>
        <p:nvPicPr>
          <p:cNvPr id="7" name="Obrázek 6"/>
          <p:cNvPicPr/>
          <p:nvPr/>
        </p:nvPicPr>
        <p:blipFill>
          <a:blip r:embed="rId2"/>
          <a:srcRect/>
          <a:stretch>
            <a:fillRect/>
          </a:stretch>
        </p:blipFill>
        <p:spPr bwMode="auto">
          <a:xfrm>
            <a:off x="6135803" y="2388943"/>
            <a:ext cx="2163445" cy="1607820"/>
          </a:xfrm>
          <a:prstGeom prst="rect">
            <a:avLst/>
          </a:prstGeom>
          <a:noFill/>
          <a:ln w="9525">
            <a:noFill/>
            <a:miter lim="800000"/>
            <a:headEnd/>
            <a:tailEnd/>
          </a:ln>
        </p:spPr>
      </p:pic>
      <p:pic>
        <p:nvPicPr>
          <p:cNvPr id="8" name="Obrázek 7"/>
          <p:cNvPicPr/>
          <p:nvPr/>
        </p:nvPicPr>
        <p:blipFill>
          <a:blip r:embed="rId3"/>
          <a:srcRect/>
          <a:stretch>
            <a:fillRect/>
          </a:stretch>
        </p:blipFill>
        <p:spPr bwMode="auto">
          <a:xfrm>
            <a:off x="6135803" y="4347911"/>
            <a:ext cx="2121535" cy="1201420"/>
          </a:xfrm>
          <a:prstGeom prst="rect">
            <a:avLst/>
          </a:prstGeom>
          <a:noFill/>
          <a:ln w="9525">
            <a:noFill/>
            <a:miter lim="800000"/>
            <a:headEnd/>
            <a:tailEnd/>
          </a:ln>
        </p:spPr>
      </p:pic>
    </p:spTree>
    <p:extLst>
      <p:ext uri="{BB962C8B-B14F-4D97-AF65-F5344CB8AC3E}">
        <p14:creationId xmlns:p14="http://schemas.microsoft.com/office/powerpoint/2010/main" val="2136486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3200" dirty="0" smtClean="0">
                <a:solidFill>
                  <a:srgbClr val="000000"/>
                </a:solidFill>
                <a:latin typeface="+mn-lt"/>
              </a:rPr>
              <a:t>Zaměstnancem řídícím posun je:</a:t>
            </a:r>
          </a:p>
          <a:p>
            <a:pPr marL="0" indent="0"/>
            <a:r>
              <a:rPr lang="cs-CZ" sz="2400" dirty="0" smtClean="0">
                <a:solidFill>
                  <a:srgbClr val="000000"/>
                </a:solidFill>
                <a:latin typeface="+mn-lt"/>
              </a:rPr>
              <a:t>a) </a:t>
            </a:r>
            <a:r>
              <a:rPr lang="cs-CZ" sz="2800" dirty="0" smtClean="0">
                <a:solidFill>
                  <a:schemeClr val="tx2"/>
                </a:solidFill>
                <a:latin typeface="+mn-lt"/>
              </a:rPr>
              <a:t>strojvedoucí</a:t>
            </a:r>
            <a:r>
              <a:rPr lang="cs-CZ" sz="2400" dirty="0" smtClean="0">
                <a:solidFill>
                  <a:srgbClr val="000000"/>
                </a:solidFill>
                <a:latin typeface="+mn-lt"/>
              </a:rPr>
              <a:t>, </a:t>
            </a:r>
            <a:r>
              <a:rPr lang="cs-CZ" sz="2200" b="0" dirty="0" smtClean="0">
                <a:solidFill>
                  <a:srgbClr val="000000"/>
                </a:solidFill>
                <a:latin typeface="+mn-lt"/>
              </a:rPr>
              <a:t>kromě případů uvedených v písmenech b) - e);</a:t>
            </a:r>
          </a:p>
          <a:p>
            <a:pPr marL="0" indent="0"/>
            <a:endParaRPr lang="cs-CZ" sz="2400" dirty="0" smtClean="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38203" y="692473"/>
            <a:ext cx="8410261"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27</a:t>
            </a:fld>
            <a:endParaRPr lang="cs-CZ" dirty="0"/>
          </a:p>
        </p:txBody>
      </p:sp>
      <p:pic>
        <p:nvPicPr>
          <p:cNvPr id="7" name="irc_mi" descr="Výsledek obrázku pro strojvedoucí">
            <a:hlinkClick r:id="rId2"/>
          </p:cNvPr>
          <p:cNvPicPr/>
          <p:nvPr/>
        </p:nvPicPr>
        <p:blipFill>
          <a:blip r:embed="rId3"/>
          <a:srcRect/>
          <a:stretch>
            <a:fillRect/>
          </a:stretch>
        </p:blipFill>
        <p:spPr bwMode="auto">
          <a:xfrm>
            <a:off x="3500430" y="2685850"/>
            <a:ext cx="4482465" cy="3364865"/>
          </a:xfrm>
          <a:prstGeom prst="rect">
            <a:avLst/>
          </a:prstGeom>
          <a:noFill/>
          <a:ln w="9525">
            <a:noFill/>
            <a:miter lim="800000"/>
            <a:headEnd/>
            <a:tailEnd/>
          </a:ln>
        </p:spPr>
      </p:pic>
    </p:spTree>
    <p:extLst>
      <p:ext uri="{BB962C8B-B14F-4D97-AF65-F5344CB8AC3E}">
        <p14:creationId xmlns:p14="http://schemas.microsoft.com/office/powerpoint/2010/main" val="2467437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r>
              <a:rPr lang="cs-CZ" sz="3200" dirty="0" smtClean="0">
                <a:solidFill>
                  <a:srgbClr val="000000"/>
                </a:solidFill>
                <a:latin typeface="+mn-lt"/>
              </a:rPr>
              <a:t>Zaměstnancem řídícím posun je:</a:t>
            </a:r>
          </a:p>
          <a:p>
            <a:r>
              <a:rPr lang="cs-CZ" sz="2400" dirty="0" smtClean="0">
                <a:solidFill>
                  <a:srgbClr val="000000"/>
                </a:solidFill>
                <a:latin typeface="+mn-lt"/>
              </a:rPr>
              <a:t>b) </a:t>
            </a:r>
            <a:r>
              <a:rPr lang="cs-CZ" sz="2400" dirty="0" smtClean="0">
                <a:solidFill>
                  <a:schemeClr val="tx2"/>
                </a:solidFill>
                <a:latin typeface="+mn-lt"/>
              </a:rPr>
              <a:t>zaměstnanec, dávající pokyny k jízdě při posunu za námezník </a:t>
            </a:r>
          </a:p>
          <a:p>
            <a:pPr>
              <a:buNone/>
            </a:pPr>
            <a:r>
              <a:rPr lang="cs-CZ" b="0" dirty="0" smtClean="0">
                <a:solidFill>
                  <a:srgbClr val="000000"/>
                </a:solidFill>
                <a:latin typeface="+mn-lt"/>
              </a:rPr>
              <a:t>(tímto zaměstnancem není </a:t>
            </a:r>
          </a:p>
          <a:p>
            <a:pPr>
              <a:buNone/>
            </a:pPr>
            <a:r>
              <a:rPr lang="cs-CZ" b="0" dirty="0" smtClean="0">
                <a:solidFill>
                  <a:srgbClr val="000000"/>
                </a:solidFill>
                <a:latin typeface="+mn-lt"/>
              </a:rPr>
              <a:t>zaměstnanec, dávající ruční návěst </a:t>
            </a:r>
          </a:p>
          <a:p>
            <a:pPr>
              <a:buNone/>
            </a:pPr>
            <a:r>
              <a:rPr lang="cs-CZ" b="0" dirty="0" smtClean="0">
                <a:solidFill>
                  <a:srgbClr val="000000"/>
                </a:solidFill>
                <a:latin typeface="+mn-lt"/>
              </a:rPr>
              <a:t>Posun za námezník);</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13359" y="692473"/>
            <a:ext cx="8335105"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28</a:t>
            </a:fld>
            <a:endParaRPr lang="cs-CZ" dirty="0"/>
          </a:p>
        </p:txBody>
      </p:sp>
      <p:pic>
        <p:nvPicPr>
          <p:cNvPr id="27650" name="Picture 2" descr="C:\Users\Lenka\Documents\moje\Verča\Nová návěst.jpg"/>
          <p:cNvPicPr>
            <a:picLocks noChangeAspect="1" noChangeArrowheads="1"/>
          </p:cNvPicPr>
          <p:nvPr/>
        </p:nvPicPr>
        <p:blipFill>
          <a:blip r:embed="rId2"/>
          <a:srcRect l="25940" t="28610" r="19128" b="15313"/>
          <a:stretch>
            <a:fillRect/>
          </a:stretch>
        </p:blipFill>
        <p:spPr bwMode="auto">
          <a:xfrm>
            <a:off x="6143636" y="2643182"/>
            <a:ext cx="2571768" cy="3500462"/>
          </a:xfrm>
          <a:prstGeom prst="rect">
            <a:avLst/>
          </a:prstGeom>
          <a:noFill/>
        </p:spPr>
      </p:pic>
    </p:spTree>
    <p:extLst>
      <p:ext uri="{BB962C8B-B14F-4D97-AF65-F5344CB8AC3E}">
        <p14:creationId xmlns:p14="http://schemas.microsoft.com/office/powerpoint/2010/main" val="326136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r>
              <a:rPr lang="cs-CZ" sz="3200" dirty="0" smtClean="0">
                <a:solidFill>
                  <a:srgbClr val="000000"/>
                </a:solidFill>
                <a:latin typeface="+mn-lt"/>
              </a:rPr>
              <a:t>Zaměstnancem řídícím posun je:</a:t>
            </a:r>
          </a:p>
          <a:p>
            <a:r>
              <a:rPr lang="cs-CZ" sz="2400" dirty="0" smtClean="0">
                <a:solidFill>
                  <a:srgbClr val="000000"/>
                </a:solidFill>
                <a:latin typeface="+mn-lt"/>
              </a:rPr>
              <a:t>c) zaměstnanec, dávající </a:t>
            </a:r>
            <a:r>
              <a:rPr lang="cs-CZ" sz="2400" dirty="0" smtClean="0">
                <a:solidFill>
                  <a:schemeClr val="tx2"/>
                </a:solidFill>
                <a:latin typeface="+mn-lt"/>
              </a:rPr>
              <a:t>při vjezdu </a:t>
            </a:r>
            <a:r>
              <a:rPr lang="cs-CZ" sz="2400" u="sng" dirty="0" smtClean="0">
                <a:solidFill>
                  <a:schemeClr val="tx2"/>
                </a:solidFill>
                <a:latin typeface="+mn-lt"/>
              </a:rPr>
              <a:t>vlaku</a:t>
            </a:r>
            <a:r>
              <a:rPr lang="cs-CZ" sz="2400" dirty="0" smtClean="0">
                <a:solidFill>
                  <a:schemeClr val="tx2"/>
                </a:solidFill>
                <a:latin typeface="+mn-lt"/>
              </a:rPr>
              <a:t> na obsazenou kolej</a:t>
            </a:r>
            <a:r>
              <a:rPr lang="cs-CZ" sz="2400" dirty="0" smtClean="0">
                <a:solidFill>
                  <a:srgbClr val="000000"/>
                </a:solidFill>
                <a:latin typeface="+mn-lt"/>
              </a:rPr>
              <a:t> </a:t>
            </a:r>
            <a:r>
              <a:rPr lang="cs-CZ" b="0" dirty="0" smtClean="0">
                <a:solidFill>
                  <a:srgbClr val="000000"/>
                </a:solidFill>
                <a:latin typeface="+mn-lt"/>
              </a:rPr>
              <a:t>(popř. na kolej obsazenou vozidly) </a:t>
            </a:r>
            <a:r>
              <a:rPr lang="cs-CZ" sz="2400" dirty="0" smtClean="0">
                <a:solidFill>
                  <a:srgbClr val="000000"/>
                </a:solidFill>
                <a:latin typeface="+mn-lt"/>
              </a:rPr>
              <a:t>strojvedoucímu pokyn </a:t>
            </a:r>
          </a:p>
          <a:p>
            <a:pPr>
              <a:buNone/>
            </a:pPr>
            <a:r>
              <a:rPr lang="cs-CZ" sz="2400" dirty="0" smtClean="0">
                <a:solidFill>
                  <a:srgbClr val="000000"/>
                </a:solidFill>
                <a:latin typeface="+mn-lt"/>
              </a:rPr>
              <a:t>	k najetí na stojící vozidla;</a:t>
            </a:r>
          </a:p>
          <a:p>
            <a:pPr marL="0" indent="0">
              <a:buNone/>
            </a:pPr>
            <a:endParaRPr lang="cs-CZ" sz="2400" dirty="0" smtClean="0">
              <a:solidFill>
                <a:srgbClr val="000000"/>
              </a:solidFill>
              <a:latin typeface="+mn-lt"/>
            </a:endParaRPr>
          </a:p>
          <a:p>
            <a:pPr>
              <a:buNone/>
            </a:pPr>
            <a:endParaRPr lang="cs-CZ" sz="2400" dirty="0" smtClean="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63463" y="692473"/>
            <a:ext cx="8285001"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29</a:t>
            </a:fld>
            <a:endParaRPr lang="cs-CZ" dirty="0"/>
          </a:p>
        </p:txBody>
      </p:sp>
      <p:pic>
        <p:nvPicPr>
          <p:cNvPr id="6" name="irc_mi" descr="Související obrázek">
            <a:hlinkClick r:id="rId2"/>
          </p:cNvPr>
          <p:cNvPicPr/>
          <p:nvPr/>
        </p:nvPicPr>
        <p:blipFill>
          <a:blip r:embed="rId3"/>
          <a:srcRect/>
          <a:stretch>
            <a:fillRect/>
          </a:stretch>
        </p:blipFill>
        <p:spPr bwMode="auto">
          <a:xfrm>
            <a:off x="5755329" y="2816199"/>
            <a:ext cx="2420620" cy="3364865"/>
          </a:xfrm>
          <a:prstGeom prst="rect">
            <a:avLst/>
          </a:prstGeom>
          <a:noFill/>
          <a:ln w="9525">
            <a:noFill/>
            <a:miter lim="800000"/>
            <a:headEnd/>
            <a:tailEnd/>
          </a:ln>
        </p:spPr>
      </p:pic>
    </p:spTree>
    <p:extLst>
      <p:ext uri="{BB962C8B-B14F-4D97-AF65-F5344CB8AC3E}">
        <p14:creationId xmlns:p14="http://schemas.microsoft.com/office/powerpoint/2010/main" val="3944577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cs-CZ" sz="2800" dirty="0" smtClean="0">
                <a:solidFill>
                  <a:schemeClr val="tx2"/>
                </a:solidFill>
                <a:latin typeface="+mn-lt"/>
              </a:rPr>
              <a:t>Posunový díl = </a:t>
            </a:r>
            <a:r>
              <a:rPr lang="cs-CZ" sz="2400" b="0" dirty="0" smtClean="0">
                <a:solidFill>
                  <a:srgbClr val="000000"/>
                </a:solidFill>
                <a:latin typeface="+mn-lt"/>
              </a:rPr>
              <a:t>společný název pro jedno nebo více svěšených vozidel, </a:t>
            </a:r>
          </a:p>
          <a:p>
            <a:pPr marL="0" indent="0"/>
            <a:r>
              <a:rPr lang="cs-CZ" sz="2400" b="0" dirty="0" smtClean="0">
                <a:solidFill>
                  <a:srgbClr val="000000"/>
                </a:solidFill>
                <a:latin typeface="+mn-lt"/>
              </a:rPr>
              <a:t>se kterými je nebo bude prováděn posun, PMD nebo jízda na vyloučenou a z vyloučené staniční koleje</a:t>
            </a:r>
          </a:p>
          <a:p>
            <a:pPr marL="0" indent="0">
              <a:buNone/>
            </a:pPr>
            <a:r>
              <a:rPr lang="cs-CZ" sz="2800" dirty="0" smtClean="0">
                <a:solidFill>
                  <a:schemeClr val="tx2"/>
                </a:solidFill>
                <a:latin typeface="+mn-lt"/>
              </a:rPr>
              <a:t>Posunovou četu </a:t>
            </a:r>
            <a:r>
              <a:rPr lang="cs-CZ" sz="2400" b="0" dirty="0" smtClean="0">
                <a:solidFill>
                  <a:srgbClr val="000000"/>
                </a:solidFill>
                <a:latin typeface="+mn-lt"/>
              </a:rPr>
              <a:t>tvoří odborně způsobilí zaměstnanci, určení k vykonávání posunu, </a:t>
            </a:r>
            <a:r>
              <a:rPr lang="cs-CZ" b="0" dirty="0" smtClean="0">
                <a:solidFill>
                  <a:srgbClr val="000000"/>
                </a:solidFill>
                <a:latin typeface="+mn-lt"/>
              </a:rPr>
              <a:t>popř. k obsluze vlaku nákladní dopravy nebo služebního vlaku</a:t>
            </a:r>
            <a:r>
              <a:rPr lang="cs-CZ" sz="2400" b="0" dirty="0" smtClean="0">
                <a:solidFill>
                  <a:srgbClr val="000000"/>
                </a:solidFill>
                <a:latin typeface="+mn-lt"/>
              </a:rPr>
              <a:t>, vyjma strojvedoucího.</a:t>
            </a:r>
          </a:p>
        </p:txBody>
      </p:sp>
      <p:sp>
        <p:nvSpPr>
          <p:cNvPr id="11267" name="Zástupný symbol pro text 6"/>
          <p:cNvSpPr>
            <a:spLocks noGrp="1"/>
          </p:cNvSpPr>
          <p:nvPr>
            <p:ph type="body" sz="quarter" idx="13"/>
          </p:nvPr>
        </p:nvSpPr>
        <p:spPr bwMode="auto">
          <a:xfrm>
            <a:off x="250825" y="6329363"/>
            <a:ext cx="5749935" cy="360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cs-CZ" dirty="0" smtClean="0">
              <a:latin typeface="Arial" charset="0"/>
              <a:cs typeface="Arial" charset="0"/>
            </a:endParaRPr>
          </a:p>
        </p:txBody>
      </p:sp>
      <p:sp>
        <p:nvSpPr>
          <p:cNvPr id="11268" name="Zástupný symbol pro text 7"/>
          <p:cNvSpPr>
            <a:spLocks noGrp="1"/>
          </p:cNvSpPr>
          <p:nvPr>
            <p:ph type="body" sz="quarter" idx="14"/>
          </p:nvPr>
        </p:nvSpPr>
        <p:spPr bwMode="auto">
          <a:xfrm>
            <a:off x="475989" y="692150"/>
            <a:ext cx="8272724" cy="504825"/>
          </a:xfrm>
          <a:noFill/>
          <a:ln>
            <a:miter lim="800000"/>
            <a:headEnd/>
            <a:tailEnd/>
          </a:ln>
        </p:spPr>
        <p:txBody>
          <a:bodyPr vert="horz" wrap="square" lIns="91440" tIns="45720" rIns="91440" bIns="45720" numCol="1" anchor="t" anchorCtr="0" compatLnSpc="1">
            <a:prstTxWarp prst="textNoShape">
              <a:avLst/>
            </a:prstTxWarp>
          </a:bodyPr>
          <a:lstStyle/>
          <a:p>
            <a:pPr algn="l"/>
            <a:r>
              <a:rPr lang="cs-CZ" altLang="cs-CZ" sz="2400" b="1" dirty="0">
                <a:solidFill>
                  <a:schemeClr val="tx2"/>
                </a:solidFill>
                <a:latin typeface="+mj-lt"/>
              </a:rPr>
              <a:t>Definice</a:t>
            </a:r>
            <a:endParaRPr lang="cs-CZ" sz="2400" b="1" dirty="0">
              <a:solidFill>
                <a:schemeClr val="tx2"/>
              </a:solidFill>
              <a:latin typeface="+mj-lt"/>
            </a:endParaRPr>
          </a:p>
        </p:txBody>
      </p:sp>
      <p:sp>
        <p:nvSpPr>
          <p:cNvPr id="11269" name="Zástupný symbol pro číslo snímku 8"/>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D14517E-B72F-4E31-93B3-D1735A3E8457}" type="slidenum">
              <a:rPr lang="cs-CZ" smtClean="0">
                <a:latin typeface="Arial" charset="0"/>
                <a:cs typeface="Arial" charset="0"/>
              </a:rPr>
              <a:pPr fontAlgn="base">
                <a:spcBef>
                  <a:spcPct val="0"/>
                </a:spcBef>
                <a:spcAft>
                  <a:spcPct val="0"/>
                </a:spcAft>
              </a:pPr>
              <a:t>3</a:t>
            </a:fld>
            <a:endParaRPr lang="cs-CZ" smtClean="0">
              <a:latin typeface="Arial" charset="0"/>
              <a:cs typeface="Arial" charset="0"/>
            </a:endParaRPr>
          </a:p>
        </p:txBody>
      </p:sp>
    </p:spTree>
    <p:extLst>
      <p:ext uri="{BB962C8B-B14F-4D97-AF65-F5344CB8AC3E}">
        <p14:creationId xmlns:p14="http://schemas.microsoft.com/office/powerpoint/2010/main" val="3830795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r>
              <a:rPr lang="cs-CZ" sz="3200" dirty="0" smtClean="0">
                <a:solidFill>
                  <a:srgbClr val="000000"/>
                </a:solidFill>
                <a:latin typeface="+mn-lt"/>
              </a:rPr>
              <a:t>Zaměstnancem řídícím posun je:</a:t>
            </a:r>
          </a:p>
          <a:p>
            <a:r>
              <a:rPr lang="cs-CZ" sz="2400" dirty="0" smtClean="0">
                <a:solidFill>
                  <a:srgbClr val="000000"/>
                </a:solidFill>
                <a:latin typeface="+mn-lt"/>
              </a:rPr>
              <a:t>d) </a:t>
            </a:r>
            <a:r>
              <a:rPr lang="cs-CZ" sz="2400" dirty="0" smtClean="0">
                <a:solidFill>
                  <a:schemeClr val="tx2"/>
                </a:solidFill>
                <a:latin typeface="+mn-lt"/>
              </a:rPr>
              <a:t>zaměstnanec pro řízení sledu </a:t>
            </a:r>
            <a:r>
              <a:rPr lang="cs-CZ" sz="2400" dirty="0" smtClean="0">
                <a:solidFill>
                  <a:srgbClr val="000000"/>
                </a:solidFill>
                <a:latin typeface="+mn-lt"/>
              </a:rPr>
              <a:t>při jízdě na a z </a:t>
            </a:r>
            <a:r>
              <a:rPr lang="cs-CZ" sz="2400" dirty="0" smtClean="0">
                <a:solidFill>
                  <a:schemeClr val="tx2"/>
                </a:solidFill>
                <a:latin typeface="+mn-lt"/>
              </a:rPr>
              <a:t>vyloučené</a:t>
            </a:r>
            <a:r>
              <a:rPr lang="cs-CZ" sz="2400" dirty="0" smtClean="0">
                <a:solidFill>
                  <a:srgbClr val="000000"/>
                </a:solidFill>
                <a:latin typeface="+mn-lt"/>
              </a:rPr>
              <a:t> koleje;</a:t>
            </a:r>
          </a:p>
          <a:p>
            <a:endParaRPr lang="cs-CZ" sz="2400" dirty="0" smtClean="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38411" y="692473"/>
            <a:ext cx="8310053"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30</a:t>
            </a:fld>
            <a:endParaRPr lang="cs-CZ" dirty="0"/>
          </a:p>
        </p:txBody>
      </p:sp>
      <p:pic>
        <p:nvPicPr>
          <p:cNvPr id="7" name="Obrázek 6" descr="Výsledek obrázku pro stroje na výluku kolejí">
            <a:hlinkClick r:id="rId2" tgtFrame="&quot;_blank&quot;"/>
          </p:cNvPr>
          <p:cNvPicPr preferRelativeResize="0">
            <a:picLocks noChangeAspect="1"/>
          </p:cNvPicPr>
          <p:nvPr/>
        </p:nvPicPr>
        <p:blipFill>
          <a:blip r:embed="rId3"/>
          <a:srcRect/>
          <a:stretch>
            <a:fillRect/>
          </a:stretch>
        </p:blipFill>
        <p:spPr bwMode="auto">
          <a:xfrm>
            <a:off x="1357290" y="3071810"/>
            <a:ext cx="6155690" cy="2976880"/>
          </a:xfrm>
          <a:prstGeom prst="rect">
            <a:avLst/>
          </a:prstGeom>
          <a:noFill/>
          <a:ln w="9525">
            <a:noFill/>
            <a:miter lim="800000"/>
            <a:headEnd/>
            <a:tailEnd/>
          </a:ln>
        </p:spPr>
      </p:pic>
    </p:spTree>
    <p:extLst>
      <p:ext uri="{BB962C8B-B14F-4D97-AF65-F5344CB8AC3E}">
        <p14:creationId xmlns:p14="http://schemas.microsoft.com/office/powerpoint/2010/main" val="223005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r>
              <a:rPr lang="cs-CZ" sz="3200" dirty="0" smtClean="0">
                <a:solidFill>
                  <a:srgbClr val="000000"/>
                </a:solidFill>
                <a:latin typeface="+mn-lt"/>
              </a:rPr>
              <a:t>Zaměstnancem řídícím posun je</a:t>
            </a:r>
            <a:r>
              <a:rPr lang="cs-CZ" sz="2400" dirty="0" smtClean="0">
                <a:solidFill>
                  <a:srgbClr val="000000"/>
                </a:solidFill>
                <a:latin typeface="+mn-lt"/>
              </a:rPr>
              <a:t>:</a:t>
            </a:r>
          </a:p>
          <a:p>
            <a:r>
              <a:rPr lang="cs-CZ" sz="2400" dirty="0" smtClean="0">
                <a:solidFill>
                  <a:srgbClr val="000000"/>
                </a:solidFill>
                <a:latin typeface="+mn-lt"/>
              </a:rPr>
              <a:t>e) zaměstnanec, který </a:t>
            </a:r>
            <a:r>
              <a:rPr lang="cs-CZ" sz="2400" dirty="0" smtClean="0">
                <a:solidFill>
                  <a:schemeClr val="tx2"/>
                </a:solidFill>
                <a:latin typeface="+mn-lt"/>
              </a:rPr>
              <a:t>při jednoduchém posunu rozhoduje</a:t>
            </a:r>
            <a:r>
              <a:rPr lang="cs-CZ" sz="2400" dirty="0" smtClean="0">
                <a:solidFill>
                  <a:srgbClr val="000000"/>
                </a:solidFill>
                <a:latin typeface="+mn-lt"/>
              </a:rPr>
              <a:t> o pohybu vozidel a tento pohyb </a:t>
            </a:r>
            <a:r>
              <a:rPr lang="cs-CZ" sz="2400" dirty="0" smtClean="0">
                <a:solidFill>
                  <a:schemeClr val="tx2"/>
                </a:solidFill>
                <a:latin typeface="+mn-lt"/>
              </a:rPr>
              <a:t>řídí.</a:t>
            </a:r>
          </a:p>
          <a:p>
            <a:pPr marL="0" indent="0">
              <a:buNone/>
            </a:pPr>
            <a:r>
              <a:rPr lang="cs-CZ" b="0" dirty="0" smtClean="0">
                <a:solidFill>
                  <a:srgbClr val="000000"/>
                </a:solidFill>
                <a:latin typeface="+mn-lt"/>
              </a:rPr>
              <a:t>Jednoduchý posun je ruční posun nebo posun silničními vozidly a mechanizačním zařízením (prostředky). Za jednoduchý posun je považováno i jen svěšování a rozvěšování vozidel, včetně stlačení či popotažení vozidel, nutné ke svěšení nebo rozvěšení.</a:t>
            </a:r>
            <a:endParaRPr lang="cs-CZ"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25885" y="692473"/>
            <a:ext cx="8322579"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31</a:t>
            </a:fld>
            <a:endParaRPr lang="cs-CZ" dirty="0"/>
          </a:p>
        </p:txBody>
      </p:sp>
    </p:spTree>
    <p:extLst>
      <p:ext uri="{BB962C8B-B14F-4D97-AF65-F5344CB8AC3E}">
        <p14:creationId xmlns:p14="http://schemas.microsoft.com/office/powerpoint/2010/main" val="3722167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75989" y="692473"/>
            <a:ext cx="8272475"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32</a:t>
            </a:fld>
            <a:endParaRPr lang="cs-CZ" dirty="0"/>
          </a:p>
        </p:txBody>
      </p:sp>
      <p:pic>
        <p:nvPicPr>
          <p:cNvPr id="6" name="irc_mi" descr="Výsledek obrázku pro posun silničními vozidly">
            <a:hlinkClick r:id="rId2"/>
          </p:cNvPr>
          <p:cNvPicPr preferRelativeResize="0">
            <a:picLocks noGrp="1" noChangeAspect="1"/>
          </p:cNvPicPr>
          <p:nvPr>
            <p:ph idx="1"/>
          </p:nvPr>
        </p:nvPicPr>
        <p:blipFill>
          <a:blip r:embed="rId3"/>
          <a:srcRect/>
          <a:stretch>
            <a:fillRect/>
          </a:stretch>
        </p:blipFill>
        <p:spPr bwMode="auto">
          <a:xfrm>
            <a:off x="1428728" y="1214422"/>
            <a:ext cx="6638079" cy="4978559"/>
          </a:xfrm>
          <a:prstGeom prst="rect">
            <a:avLst/>
          </a:prstGeom>
          <a:noFill/>
          <a:ln w="9525">
            <a:noFill/>
            <a:miter lim="800000"/>
            <a:headEnd/>
            <a:tailEnd/>
          </a:ln>
        </p:spPr>
      </p:pic>
    </p:spTree>
    <p:extLst>
      <p:ext uri="{BB962C8B-B14F-4D97-AF65-F5344CB8AC3E}">
        <p14:creationId xmlns:p14="http://schemas.microsoft.com/office/powerpoint/2010/main" val="3522030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651353" y="692473"/>
            <a:ext cx="8097111" cy="504279"/>
          </a:xfrm>
        </p:spPr>
        <p:txBody>
          <a:bodyPr/>
          <a:lstStyle/>
          <a:p>
            <a:pPr algn="l"/>
            <a:r>
              <a:rPr lang="cs-CZ" altLang="cs-CZ" sz="2400" b="1" dirty="0">
                <a:solidFill>
                  <a:schemeClr val="tx2"/>
                </a:solidFill>
                <a:latin typeface="+mj-lt"/>
              </a:rPr>
              <a:t>Zaměstnanec řídící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33</a:t>
            </a:fld>
            <a:endParaRPr lang="cs-CZ" dirty="0"/>
          </a:p>
        </p:txBody>
      </p:sp>
      <p:pic>
        <p:nvPicPr>
          <p:cNvPr id="10" name="irc_mi" descr="Výsledek obrázku pro posun silničními vozidly">
            <a:hlinkClick r:id="rId2"/>
          </p:cNvPr>
          <p:cNvPicPr preferRelativeResize="0">
            <a:picLocks noGrp="1" noChangeAspect="1"/>
          </p:cNvPicPr>
          <p:nvPr>
            <p:ph idx="1"/>
          </p:nvPr>
        </p:nvPicPr>
        <p:blipFill>
          <a:blip r:embed="rId3"/>
          <a:srcRect/>
          <a:stretch>
            <a:fillRect/>
          </a:stretch>
        </p:blipFill>
        <p:spPr bwMode="auto">
          <a:xfrm>
            <a:off x="1428728" y="1214422"/>
            <a:ext cx="6638079" cy="4978559"/>
          </a:xfrm>
          <a:prstGeom prst="rect">
            <a:avLst/>
          </a:prstGeom>
          <a:noFill/>
          <a:ln w="9525">
            <a:noFill/>
            <a:miter lim="800000"/>
            <a:headEnd/>
            <a:tailEnd/>
          </a:ln>
        </p:spPr>
      </p:pic>
    </p:spTree>
    <p:extLst>
      <p:ext uri="{BB962C8B-B14F-4D97-AF65-F5344CB8AC3E}">
        <p14:creationId xmlns:p14="http://schemas.microsoft.com/office/powerpoint/2010/main" val="2012647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b="0" dirty="0" smtClean="0">
                <a:solidFill>
                  <a:srgbClr val="000000"/>
                </a:solidFill>
                <a:latin typeface="+mn-lt"/>
              </a:rPr>
              <a:t>Strojvedoucí může po předchozím vyrozumění výpravčího nebo výhybkáře </a:t>
            </a:r>
            <a:r>
              <a:rPr lang="cs-CZ" sz="2400" dirty="0" smtClean="0">
                <a:solidFill>
                  <a:schemeClr val="tx2"/>
                </a:solidFill>
                <a:latin typeface="+mn-lt"/>
              </a:rPr>
              <a:t>pověřit vedoucího posunové čety k předávání pokynů </a:t>
            </a:r>
            <a:r>
              <a:rPr lang="cs-CZ" b="0" dirty="0" smtClean="0">
                <a:solidFill>
                  <a:srgbClr val="000000"/>
                </a:solidFill>
                <a:latin typeface="+mn-lt"/>
              </a:rPr>
              <a:t>výpravčímu nebo výhybkáři (a naopak).</a:t>
            </a:r>
          </a:p>
          <a:p>
            <a:pPr marL="0" indent="0">
              <a:buNone/>
            </a:pPr>
            <a:r>
              <a:rPr lang="cs-CZ" b="0" dirty="0" smtClean="0">
                <a:solidFill>
                  <a:srgbClr val="000000"/>
                </a:solidFill>
                <a:latin typeface="+mn-lt"/>
              </a:rPr>
              <a:t>Strojvedoucí musí své povinnosti plnit sám nebo může jejich plněním pověřit vedoucího posunové čety. V takovém případě pak odpovídá za jejich splnění vedoucí posunové čety. </a:t>
            </a:r>
          </a:p>
          <a:p>
            <a:pPr marL="0" indent="0">
              <a:buNone/>
            </a:pPr>
            <a:r>
              <a:rPr lang="cs-CZ" dirty="0" smtClean="0">
                <a:solidFill>
                  <a:schemeClr val="tx2"/>
                </a:solidFill>
                <a:latin typeface="+mn-lt"/>
              </a:rPr>
              <a:t>Vedoucí posunové čety však nesmí být </a:t>
            </a:r>
            <a:r>
              <a:rPr lang="cs-CZ" b="0" dirty="0" smtClean="0">
                <a:solidFill>
                  <a:srgbClr val="000000"/>
                </a:solidFill>
                <a:latin typeface="+mn-lt"/>
              </a:rPr>
              <a:t>strojvedoucím (předpisem dopravce) </a:t>
            </a:r>
            <a:r>
              <a:rPr lang="cs-CZ" dirty="0" smtClean="0">
                <a:solidFill>
                  <a:schemeClr val="tx2"/>
                </a:solidFill>
                <a:latin typeface="+mn-lt"/>
              </a:rPr>
              <a:t>pověřen činnostmi, které vyplývají z povinností a charakteru práce strojvedoucího</a:t>
            </a:r>
            <a:r>
              <a:rPr lang="cs-CZ" b="0" dirty="0" smtClean="0">
                <a:solidFill>
                  <a:schemeClr val="tx2"/>
                </a:solidFill>
                <a:latin typeface="+mn-lt"/>
              </a:rPr>
              <a:t> </a:t>
            </a:r>
            <a:r>
              <a:rPr lang="cs-CZ" b="0" dirty="0" smtClean="0">
                <a:solidFill>
                  <a:srgbClr val="000000"/>
                </a:solidFill>
                <a:latin typeface="+mn-lt"/>
              </a:rPr>
              <a:t>(např. sledováním návěstidel, na která při jízdě posunového dílu vidí nebo volnosti posunové cesty při tažení posunového dílu, obsluhou průběžné brzdy apod.), nebo které musí plnit současně jak strojvedoucí, tak vedoucí posunové čety.</a:t>
            </a:r>
            <a:endParaRPr lang="cs-CZ"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26093" y="692473"/>
            <a:ext cx="8222371" cy="504279"/>
          </a:xfrm>
        </p:spPr>
        <p:txBody>
          <a:bodyPr/>
          <a:lstStyle/>
          <a:p>
            <a:pPr algn="l"/>
            <a:r>
              <a:rPr lang="cs-CZ" altLang="cs-CZ" sz="2400" b="1" dirty="0" smtClean="0">
                <a:solidFill>
                  <a:schemeClr val="tx2"/>
                </a:solidFill>
                <a:latin typeface="+mj-lt"/>
              </a:rPr>
              <a:t>Vedoucí posunové </a:t>
            </a:r>
            <a:r>
              <a:rPr lang="cs-CZ" altLang="cs-CZ" sz="2400" b="1" dirty="0">
                <a:solidFill>
                  <a:schemeClr val="tx2"/>
                </a:solidFill>
                <a:latin typeface="+mj-lt"/>
              </a:rPr>
              <a:t>čety</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34</a:t>
            </a:fld>
            <a:endParaRPr lang="cs-CZ" dirty="0"/>
          </a:p>
        </p:txBody>
      </p:sp>
    </p:spTree>
    <p:extLst>
      <p:ext uri="{BB962C8B-B14F-4D97-AF65-F5344CB8AC3E}">
        <p14:creationId xmlns:p14="http://schemas.microsoft.com/office/powerpoint/2010/main" val="934947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3200" dirty="0" smtClean="0">
                <a:solidFill>
                  <a:srgbClr val="000000"/>
                </a:solidFill>
                <a:latin typeface="+mn-lt"/>
              </a:rPr>
              <a:t>Svolení k posunu </a:t>
            </a:r>
            <a:r>
              <a:rPr lang="cs-CZ" sz="2400" dirty="0" smtClean="0">
                <a:solidFill>
                  <a:schemeClr val="tx2"/>
                </a:solidFill>
                <a:latin typeface="+mn-lt"/>
              </a:rPr>
              <a:t>je souhrn informací, potřebných pro bezpečné provádění posunu. </a:t>
            </a:r>
          </a:p>
          <a:p>
            <a:pPr marL="0" indent="0">
              <a:buNone/>
            </a:pPr>
            <a:endParaRPr lang="cs-CZ" sz="2400" dirty="0" smtClean="0">
              <a:solidFill>
                <a:schemeClr val="tx2"/>
              </a:solidFill>
              <a:latin typeface="+mn-lt"/>
            </a:endParaRPr>
          </a:p>
          <a:p>
            <a:r>
              <a:rPr lang="cs-CZ" sz="3200" dirty="0" smtClean="0">
                <a:solidFill>
                  <a:srgbClr val="000000"/>
                </a:solidFill>
                <a:latin typeface="+mn-lt"/>
              </a:rPr>
              <a:t>Bez uděleného svolení se nesmí začít posunovat.</a:t>
            </a:r>
            <a:endParaRPr lang="cs-CZ" sz="32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88307" y="692473"/>
            <a:ext cx="8360157" cy="504279"/>
          </a:xfrm>
        </p:spPr>
        <p:txBody>
          <a:bodyPr/>
          <a:lstStyle/>
          <a:p>
            <a:pPr algn="l"/>
            <a:r>
              <a:rPr lang="cs-CZ" altLang="cs-CZ" sz="2400" b="1" dirty="0">
                <a:solidFill>
                  <a:schemeClr val="tx2"/>
                </a:solidFill>
                <a:latin typeface="+mj-lt"/>
              </a:rPr>
              <a:t>Svolení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35</a:t>
            </a:fld>
            <a:endParaRPr lang="cs-CZ" dirty="0"/>
          </a:p>
        </p:txBody>
      </p:sp>
    </p:spTree>
    <p:extLst>
      <p:ext uri="{BB962C8B-B14F-4D97-AF65-F5344CB8AC3E}">
        <p14:creationId xmlns:p14="http://schemas.microsoft.com/office/powerpoint/2010/main" val="3276257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7760"/>
            <a:ext cx="8229600" cy="4798404"/>
          </a:xfrm>
        </p:spPr>
        <p:txBody>
          <a:bodyPr/>
          <a:lstStyle/>
          <a:p>
            <a:pPr marL="0" indent="0">
              <a:buNone/>
            </a:pPr>
            <a:r>
              <a:rPr lang="cs-CZ" sz="2600" dirty="0" smtClean="0">
                <a:solidFill>
                  <a:srgbClr val="000000"/>
                </a:solidFill>
                <a:latin typeface="+mn-lt"/>
              </a:rPr>
              <a:t>Posunovat na kolejích určených pro jízdu vlaků se smí jen se svolením výpravčího. </a:t>
            </a:r>
          </a:p>
          <a:p>
            <a:pPr marL="0" indent="0">
              <a:buNone/>
            </a:pPr>
            <a:r>
              <a:rPr lang="cs-CZ" sz="2800" u="sng" dirty="0" smtClean="0">
                <a:solidFill>
                  <a:schemeClr val="tx2"/>
                </a:solidFill>
                <a:latin typeface="+mn-lt"/>
              </a:rPr>
              <a:t>Výpravčí smí dát svolení k posunu, jen když je mu znám </a:t>
            </a:r>
          </a:p>
          <a:p>
            <a:pPr>
              <a:buFont typeface="Verdana" panose="020B0604030504040204" pitchFamily="34" charset="0"/>
              <a:buChar char="―"/>
            </a:pPr>
            <a:r>
              <a:rPr lang="cs-CZ" sz="2800" dirty="0" smtClean="0">
                <a:solidFill>
                  <a:srgbClr val="000000"/>
                </a:solidFill>
                <a:latin typeface="+mn-lt"/>
              </a:rPr>
              <a:t> </a:t>
            </a:r>
            <a:r>
              <a:rPr lang="cs-CZ" sz="2800" dirty="0" smtClean="0">
                <a:solidFill>
                  <a:schemeClr val="accent3"/>
                </a:solidFill>
                <a:latin typeface="+mn-lt"/>
              </a:rPr>
              <a:t>dopravce</a:t>
            </a:r>
            <a:r>
              <a:rPr lang="cs-CZ" sz="2600" b="0" dirty="0" smtClean="0">
                <a:solidFill>
                  <a:srgbClr val="000000"/>
                </a:solidFill>
                <a:latin typeface="+mn-lt"/>
              </a:rPr>
              <a:t>, </a:t>
            </a:r>
            <a:r>
              <a:rPr lang="cs-CZ" sz="2400" b="0" dirty="0" smtClean="0">
                <a:solidFill>
                  <a:srgbClr val="000000"/>
                </a:solidFill>
                <a:latin typeface="+mn-lt"/>
              </a:rPr>
              <a:t>který bude posunovat, </a:t>
            </a:r>
          </a:p>
          <a:p>
            <a:pPr>
              <a:buFont typeface="Verdana" panose="020B0604030504040204" pitchFamily="34" charset="0"/>
              <a:buChar char="―"/>
            </a:pPr>
            <a:r>
              <a:rPr lang="cs-CZ" sz="2800" dirty="0" smtClean="0">
                <a:solidFill>
                  <a:srgbClr val="000000"/>
                </a:solidFill>
                <a:latin typeface="+mn-lt"/>
              </a:rPr>
              <a:t> </a:t>
            </a:r>
            <a:r>
              <a:rPr lang="cs-CZ" sz="2400" b="0" dirty="0" smtClean="0">
                <a:solidFill>
                  <a:srgbClr val="000000"/>
                </a:solidFill>
                <a:latin typeface="+mn-lt"/>
              </a:rPr>
              <a:t>dopravcem požadovaná </a:t>
            </a:r>
            <a:r>
              <a:rPr lang="cs-CZ" sz="2800" dirty="0" smtClean="0">
                <a:solidFill>
                  <a:schemeClr val="accent3"/>
                </a:solidFill>
                <a:latin typeface="+mn-lt"/>
              </a:rPr>
              <a:t>technologie posunu </a:t>
            </a:r>
          </a:p>
          <a:p>
            <a:pPr>
              <a:buFont typeface="Verdana" panose="020B0604030504040204" pitchFamily="34" charset="0"/>
              <a:buChar char="―"/>
            </a:pPr>
            <a:r>
              <a:rPr lang="cs-CZ" sz="2800" dirty="0" smtClean="0">
                <a:solidFill>
                  <a:srgbClr val="000000"/>
                </a:solidFill>
                <a:latin typeface="+mn-lt"/>
              </a:rPr>
              <a:t> </a:t>
            </a:r>
            <a:r>
              <a:rPr lang="cs-CZ" sz="2400" b="0" dirty="0" smtClean="0">
                <a:solidFill>
                  <a:srgbClr val="000000"/>
                </a:solidFill>
                <a:latin typeface="+mn-lt"/>
              </a:rPr>
              <a:t>a </a:t>
            </a:r>
            <a:r>
              <a:rPr lang="cs-CZ" sz="2800" dirty="0" smtClean="0">
                <a:solidFill>
                  <a:schemeClr val="accent3"/>
                </a:solidFill>
                <a:latin typeface="+mn-lt"/>
              </a:rPr>
              <a:t>trakce</a:t>
            </a:r>
            <a:r>
              <a:rPr lang="cs-CZ" sz="2800" dirty="0" smtClean="0">
                <a:solidFill>
                  <a:srgbClr val="000000"/>
                </a:solidFill>
                <a:latin typeface="+mn-lt"/>
              </a:rPr>
              <a:t> </a:t>
            </a:r>
            <a:r>
              <a:rPr lang="cs-CZ" sz="2800" b="0" dirty="0" smtClean="0">
                <a:solidFill>
                  <a:srgbClr val="000000"/>
                </a:solidFill>
                <a:latin typeface="+mn-lt"/>
              </a:rPr>
              <a:t>(tzn. elektrická, motorová, parní)</a:t>
            </a:r>
            <a:r>
              <a:rPr lang="cs-CZ" sz="2800" dirty="0" smtClean="0">
                <a:solidFill>
                  <a:srgbClr val="000000"/>
                </a:solidFill>
                <a:latin typeface="+mn-lt"/>
              </a:rPr>
              <a:t> všech činných hnacích vozidel zařazených v posunovém dílu.</a:t>
            </a:r>
            <a:endParaRPr lang="cs-CZ" sz="28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Svolení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36</a:t>
            </a:fld>
            <a:endParaRPr lang="cs-CZ" dirty="0"/>
          </a:p>
        </p:txBody>
      </p:sp>
    </p:spTree>
    <p:extLst>
      <p:ext uri="{BB962C8B-B14F-4D97-AF65-F5344CB8AC3E}">
        <p14:creationId xmlns:p14="http://schemas.microsoft.com/office/powerpoint/2010/main" val="3130997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85860"/>
            <a:ext cx="8229600" cy="4840303"/>
          </a:xfrm>
        </p:spPr>
        <p:txBody>
          <a:bodyPr/>
          <a:lstStyle/>
          <a:p>
            <a:pPr marL="0" indent="0">
              <a:buNone/>
            </a:pPr>
            <a:r>
              <a:rPr lang="cs-CZ" sz="2400" dirty="0" smtClean="0">
                <a:solidFill>
                  <a:srgbClr val="000000"/>
                </a:solidFill>
                <a:latin typeface="+mn-lt"/>
              </a:rPr>
              <a:t>Při tomto svolení oznámí výpravčí </a:t>
            </a:r>
            <a:r>
              <a:rPr lang="cs-CZ" sz="2200" dirty="0" smtClean="0">
                <a:solidFill>
                  <a:srgbClr val="000000"/>
                </a:solidFill>
                <a:latin typeface="+mn-lt"/>
              </a:rPr>
              <a:t>zaměstnanci řídícímu posun</a:t>
            </a:r>
            <a:r>
              <a:rPr lang="cs-CZ" sz="2200" b="0" dirty="0" smtClean="0">
                <a:solidFill>
                  <a:srgbClr val="000000"/>
                </a:solidFill>
                <a:latin typeface="+mn-lt"/>
              </a:rPr>
              <a:t> nebo </a:t>
            </a:r>
            <a:r>
              <a:rPr lang="cs-CZ" sz="2200" dirty="0" smtClean="0">
                <a:solidFill>
                  <a:srgbClr val="000000"/>
                </a:solidFill>
                <a:latin typeface="+mn-lt"/>
              </a:rPr>
              <a:t>vedoucímu posunové čety</a:t>
            </a:r>
            <a:r>
              <a:rPr lang="cs-CZ" sz="2400" b="0" dirty="0" smtClean="0">
                <a:solidFill>
                  <a:srgbClr val="000000"/>
                </a:solidFill>
                <a:latin typeface="+mn-lt"/>
              </a:rPr>
              <a:t>, </a:t>
            </a:r>
            <a:r>
              <a:rPr lang="cs-CZ" b="0" dirty="0" smtClean="0">
                <a:solidFill>
                  <a:srgbClr val="000000"/>
                </a:solidFill>
                <a:latin typeface="+mn-lt"/>
              </a:rPr>
              <a:t>je-li pověřen sjednáváním posunu,</a:t>
            </a:r>
            <a:r>
              <a:rPr lang="cs-CZ" sz="2400" b="0" dirty="0" smtClean="0">
                <a:solidFill>
                  <a:srgbClr val="000000"/>
                </a:solidFill>
                <a:latin typeface="+mn-lt"/>
              </a:rPr>
              <a:t> a </a:t>
            </a:r>
            <a:r>
              <a:rPr lang="cs-CZ" sz="2200" dirty="0" smtClean="0">
                <a:solidFill>
                  <a:srgbClr val="000000"/>
                </a:solidFill>
                <a:latin typeface="+mn-lt"/>
              </a:rPr>
              <a:t>výhybkářům</a:t>
            </a:r>
            <a:r>
              <a:rPr lang="cs-CZ" sz="2400" b="0" dirty="0" smtClean="0">
                <a:solidFill>
                  <a:srgbClr val="000000"/>
                </a:solidFill>
                <a:latin typeface="+mn-lt"/>
              </a:rPr>
              <a:t>, </a:t>
            </a:r>
            <a:r>
              <a:rPr lang="cs-CZ" b="0" dirty="0" smtClean="0">
                <a:solidFill>
                  <a:srgbClr val="000000"/>
                </a:solidFill>
                <a:latin typeface="+mn-lt"/>
              </a:rPr>
              <a:t>v jejichž posunovacím obvodu se bude posunovat:</a:t>
            </a:r>
          </a:p>
          <a:p>
            <a:pPr>
              <a:buFont typeface="Verdana" panose="020B0604030504040204" pitchFamily="34" charset="0"/>
              <a:buChar char="―"/>
            </a:pPr>
            <a:r>
              <a:rPr lang="cs-CZ" sz="2200" dirty="0" smtClean="0">
                <a:solidFill>
                  <a:schemeClr val="tx2"/>
                </a:solidFill>
                <a:latin typeface="+mn-lt"/>
              </a:rPr>
              <a:t>na kterých kolejích </a:t>
            </a:r>
            <a:r>
              <a:rPr lang="cs-CZ" dirty="0" smtClean="0">
                <a:solidFill>
                  <a:srgbClr val="000000"/>
                </a:solidFill>
                <a:latin typeface="+mn-lt"/>
              </a:rPr>
              <a:t>určených pro jízdu vlaků je dovoleno posunovat;</a:t>
            </a:r>
          </a:p>
          <a:p>
            <a:pPr>
              <a:buFont typeface="Verdana" panose="020B0604030504040204" pitchFamily="34" charset="0"/>
              <a:buChar char="―"/>
            </a:pPr>
            <a:r>
              <a:rPr lang="cs-CZ" sz="2200" dirty="0" smtClean="0">
                <a:solidFill>
                  <a:schemeClr val="tx2"/>
                </a:solidFill>
                <a:latin typeface="+mn-lt"/>
              </a:rPr>
              <a:t>čas</a:t>
            </a:r>
            <a:r>
              <a:rPr lang="cs-CZ" sz="2200" dirty="0" smtClean="0">
                <a:solidFill>
                  <a:srgbClr val="000000"/>
                </a:solidFill>
                <a:latin typeface="+mn-lt"/>
              </a:rPr>
              <a:t>,</a:t>
            </a:r>
            <a:r>
              <a:rPr lang="cs-CZ" dirty="0" smtClean="0">
                <a:solidFill>
                  <a:srgbClr val="000000"/>
                </a:solidFill>
                <a:latin typeface="+mn-lt"/>
              </a:rPr>
              <a:t> kdy se smí zahájit posun; čas, kdy má být povolený posun nejpozději ukončen;</a:t>
            </a:r>
          </a:p>
          <a:p>
            <a:pPr>
              <a:buFont typeface="Verdana" panose="020B0604030504040204" pitchFamily="34" charset="0"/>
              <a:buChar char="―"/>
            </a:pPr>
            <a:r>
              <a:rPr lang="cs-CZ" sz="2200" dirty="0" smtClean="0">
                <a:solidFill>
                  <a:schemeClr val="tx2"/>
                </a:solidFill>
                <a:latin typeface="+mn-lt"/>
              </a:rPr>
              <a:t>které koleje </a:t>
            </a:r>
            <a:r>
              <a:rPr lang="cs-CZ" dirty="0" smtClean="0">
                <a:solidFill>
                  <a:srgbClr val="000000"/>
                </a:solidFill>
                <a:latin typeface="+mn-lt"/>
              </a:rPr>
              <a:t>určené pro jízdu vlaků bude možno po ukončení posunu </a:t>
            </a:r>
            <a:r>
              <a:rPr lang="cs-CZ" sz="2200" dirty="0" smtClean="0">
                <a:solidFill>
                  <a:schemeClr val="tx2"/>
                </a:solidFill>
                <a:latin typeface="+mn-lt"/>
              </a:rPr>
              <a:t>ponechat obsazené;</a:t>
            </a:r>
          </a:p>
          <a:p>
            <a:pPr>
              <a:buFont typeface="Verdana" panose="020B0604030504040204" pitchFamily="34" charset="0"/>
              <a:buChar char="―"/>
            </a:pPr>
            <a:r>
              <a:rPr lang="cs-CZ" sz="2200" dirty="0" smtClean="0">
                <a:solidFill>
                  <a:schemeClr val="tx2"/>
                </a:solidFill>
                <a:latin typeface="+mn-lt"/>
              </a:rPr>
              <a:t>čas,</a:t>
            </a:r>
            <a:r>
              <a:rPr lang="cs-CZ" dirty="0" smtClean="0">
                <a:solidFill>
                  <a:srgbClr val="000000"/>
                </a:solidFill>
                <a:latin typeface="+mn-lt"/>
              </a:rPr>
              <a:t> kdy se musí ostatní koleje určené pro jízdu vlaků uvolnit;</a:t>
            </a:r>
          </a:p>
          <a:p>
            <a:pPr>
              <a:buFont typeface="Verdana" panose="020B0604030504040204" pitchFamily="34" charset="0"/>
              <a:buChar char="―"/>
            </a:pPr>
            <a:r>
              <a:rPr lang="cs-CZ" sz="2200" dirty="0" smtClean="0">
                <a:solidFill>
                  <a:schemeClr val="tx2"/>
                </a:solidFill>
                <a:latin typeface="+mn-lt"/>
              </a:rPr>
              <a:t>kam se smí nejdále posunovat</a:t>
            </a:r>
            <a:r>
              <a:rPr lang="cs-CZ" dirty="0" smtClean="0">
                <a:solidFill>
                  <a:srgbClr val="000000"/>
                </a:solidFill>
                <a:latin typeface="+mn-lt"/>
              </a:rPr>
              <a:t>, je-li toto zapotřebí určit.</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63463" y="692473"/>
            <a:ext cx="8285001" cy="504279"/>
          </a:xfrm>
        </p:spPr>
        <p:txBody>
          <a:bodyPr/>
          <a:lstStyle/>
          <a:p>
            <a:pPr algn="l"/>
            <a:r>
              <a:rPr lang="cs-CZ" altLang="cs-CZ" sz="2400" b="1" dirty="0">
                <a:solidFill>
                  <a:schemeClr val="tx2"/>
                </a:solidFill>
                <a:latin typeface="+mj-lt"/>
              </a:rPr>
              <a:t>Svolení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37</a:t>
            </a:fld>
            <a:endParaRPr lang="cs-CZ" dirty="0"/>
          </a:p>
        </p:txBody>
      </p:sp>
    </p:spTree>
    <p:extLst>
      <p:ext uri="{BB962C8B-B14F-4D97-AF65-F5344CB8AC3E}">
        <p14:creationId xmlns:p14="http://schemas.microsoft.com/office/powerpoint/2010/main" val="3884921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14422"/>
            <a:ext cx="8229600" cy="4911741"/>
          </a:xfrm>
        </p:spPr>
        <p:txBody>
          <a:bodyPr/>
          <a:lstStyle/>
          <a:p>
            <a:pPr marL="0" indent="0">
              <a:buNone/>
            </a:pPr>
            <a:r>
              <a:rPr lang="cs-CZ" sz="2200" dirty="0" smtClean="0">
                <a:solidFill>
                  <a:srgbClr val="000000"/>
                </a:solidFill>
                <a:latin typeface="+mn-lt"/>
              </a:rPr>
              <a:t>Při tomto svolení upozorní výpravčí </a:t>
            </a:r>
            <a:r>
              <a:rPr lang="cs-CZ" b="0" dirty="0" smtClean="0">
                <a:solidFill>
                  <a:srgbClr val="000000"/>
                </a:solidFill>
                <a:latin typeface="+mn-lt"/>
              </a:rPr>
              <a:t>zaměstnance řídícího posun nebo vedoucího posunové čety, je-li pověřen sjednáváním posunu, </a:t>
            </a:r>
            <a:r>
              <a:rPr lang="cs-CZ" sz="2200" dirty="0" smtClean="0">
                <a:solidFill>
                  <a:schemeClr val="accent3"/>
                </a:solidFill>
                <a:latin typeface="+mn-lt"/>
              </a:rPr>
              <a:t>na mimořádnosti</a:t>
            </a:r>
            <a:r>
              <a:rPr lang="cs-CZ" b="0" dirty="0" smtClean="0">
                <a:solidFill>
                  <a:srgbClr val="000000"/>
                </a:solidFill>
                <a:latin typeface="+mn-lt"/>
              </a:rPr>
              <a:t>, které zaměstnanci řídícímu posun nebo vedoucímu posunové čety nemohou být známy a </a:t>
            </a:r>
            <a:r>
              <a:rPr lang="cs-CZ" sz="2200" dirty="0" smtClean="0">
                <a:solidFill>
                  <a:schemeClr val="accent3"/>
                </a:solidFill>
                <a:latin typeface="+mn-lt"/>
              </a:rPr>
              <a:t>ovlivňují bezpečné provádění posunu - např.</a:t>
            </a:r>
          </a:p>
          <a:p>
            <a:pPr>
              <a:buFont typeface="Verdana" panose="020B0604030504040204" pitchFamily="34" charset="0"/>
              <a:buChar char="―"/>
            </a:pPr>
            <a:r>
              <a:rPr lang="cs-CZ" sz="2200" b="0" dirty="0" smtClean="0">
                <a:solidFill>
                  <a:schemeClr val="tx2"/>
                </a:solidFill>
                <a:latin typeface="+mn-lt"/>
              </a:rPr>
              <a:t> </a:t>
            </a:r>
            <a:r>
              <a:rPr lang="cs-CZ" sz="2200" dirty="0" smtClean="0">
                <a:solidFill>
                  <a:schemeClr val="tx2"/>
                </a:solidFill>
                <a:latin typeface="+mn-lt"/>
              </a:rPr>
              <a:t>zajištění vozidel proti ujetí zarážkami</a:t>
            </a:r>
            <a:r>
              <a:rPr lang="cs-CZ" sz="2400" dirty="0" smtClean="0">
                <a:solidFill>
                  <a:srgbClr val="000000"/>
                </a:solidFill>
                <a:latin typeface="+mn-lt"/>
              </a:rPr>
              <a:t> </a:t>
            </a:r>
            <a:r>
              <a:rPr lang="cs-CZ" b="0" dirty="0" smtClean="0">
                <a:solidFill>
                  <a:srgbClr val="000000"/>
                </a:solidFill>
                <a:latin typeface="+mn-lt"/>
              </a:rPr>
              <a:t>místo ručními brzdami, </a:t>
            </a:r>
          </a:p>
          <a:p>
            <a:pPr>
              <a:buFont typeface="Verdana" panose="020B0604030504040204" pitchFamily="34" charset="0"/>
              <a:buChar char="―"/>
            </a:pPr>
            <a:r>
              <a:rPr lang="cs-CZ" b="0" dirty="0" smtClean="0">
                <a:solidFill>
                  <a:srgbClr val="000000"/>
                </a:solidFill>
                <a:latin typeface="+mn-lt"/>
              </a:rPr>
              <a:t> při posunu elektrickým hnacím vozidlem i o </a:t>
            </a:r>
            <a:r>
              <a:rPr lang="cs-CZ" sz="2200" dirty="0" smtClean="0">
                <a:solidFill>
                  <a:schemeClr val="tx2"/>
                </a:solidFill>
                <a:latin typeface="+mn-lt"/>
              </a:rPr>
              <a:t>vypnutí (popř. zapnutí) nebo nesjízdnosti trakčního vedení </a:t>
            </a:r>
            <a:r>
              <a:rPr lang="cs-CZ" b="0" dirty="0" smtClean="0">
                <a:solidFill>
                  <a:srgbClr val="000000"/>
                </a:solidFill>
                <a:latin typeface="+mn-lt"/>
              </a:rPr>
              <a:t>(včetně způsobu projíždění elektrických dělení nebo úsekových děličů, je-li výpravčímu znám) a o případném</a:t>
            </a:r>
          </a:p>
          <a:p>
            <a:pPr>
              <a:buFont typeface="Verdana" panose="020B0604030504040204" pitchFamily="34" charset="0"/>
              <a:buChar char="―"/>
            </a:pPr>
            <a:r>
              <a:rPr lang="cs-CZ" b="0" dirty="0" smtClean="0">
                <a:solidFill>
                  <a:srgbClr val="000000"/>
                </a:solidFill>
                <a:latin typeface="+mn-lt"/>
              </a:rPr>
              <a:t> </a:t>
            </a:r>
            <a:r>
              <a:rPr lang="cs-CZ" sz="2200" dirty="0" smtClean="0">
                <a:solidFill>
                  <a:schemeClr val="tx2"/>
                </a:solidFill>
                <a:latin typeface="+mn-lt"/>
              </a:rPr>
              <a:t>neumístění nebo poruše návěstidel pro elektrický provoz,</a:t>
            </a:r>
          </a:p>
          <a:p>
            <a:pPr>
              <a:buFont typeface="Verdana" panose="020B0604030504040204" pitchFamily="34" charset="0"/>
              <a:buChar char="―"/>
            </a:pPr>
            <a:r>
              <a:rPr lang="cs-CZ" sz="2200" dirty="0" smtClean="0">
                <a:solidFill>
                  <a:schemeClr val="tx2"/>
                </a:solidFill>
                <a:latin typeface="+mn-lt"/>
              </a:rPr>
              <a:t> atd.</a:t>
            </a:r>
            <a:endParaRPr lang="cs-CZ" sz="220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01041" y="692473"/>
            <a:ext cx="8247423" cy="504279"/>
          </a:xfrm>
        </p:spPr>
        <p:txBody>
          <a:bodyPr/>
          <a:lstStyle/>
          <a:p>
            <a:pPr algn="l"/>
            <a:r>
              <a:rPr lang="cs-CZ" altLang="cs-CZ" sz="2400" b="1" dirty="0">
                <a:solidFill>
                  <a:schemeClr val="tx2"/>
                </a:solidFill>
                <a:latin typeface="+mj-lt"/>
              </a:rPr>
              <a:t>Svolení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38</a:t>
            </a:fld>
            <a:endParaRPr lang="cs-CZ" dirty="0"/>
          </a:p>
        </p:txBody>
      </p:sp>
    </p:spTree>
    <p:extLst>
      <p:ext uri="{BB962C8B-B14F-4D97-AF65-F5344CB8AC3E}">
        <p14:creationId xmlns:p14="http://schemas.microsoft.com/office/powerpoint/2010/main" val="3704742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7298"/>
            <a:ext cx="8229600" cy="4768865"/>
          </a:xfrm>
        </p:spPr>
        <p:txBody>
          <a:bodyPr/>
          <a:lstStyle/>
          <a:p>
            <a:pPr marL="0" indent="0">
              <a:buNone/>
            </a:pPr>
            <a:r>
              <a:rPr lang="cs-CZ" sz="2800" dirty="0" smtClean="0">
                <a:solidFill>
                  <a:srgbClr val="000000"/>
                </a:solidFill>
                <a:latin typeface="+mn-lt"/>
              </a:rPr>
              <a:t>Svolení výpravčího k posunu </a:t>
            </a:r>
            <a:r>
              <a:rPr lang="cs-CZ" sz="2800" dirty="0" smtClean="0">
                <a:solidFill>
                  <a:schemeClr val="tx2"/>
                </a:solidFill>
                <a:latin typeface="+mn-lt"/>
              </a:rPr>
              <a:t>platí jako souhlas k posunu</a:t>
            </a:r>
            <a:r>
              <a:rPr lang="cs-CZ" sz="2400" dirty="0" smtClean="0">
                <a:solidFill>
                  <a:schemeClr val="tx2"/>
                </a:solidFill>
                <a:latin typeface="+mn-lt"/>
              </a:rPr>
              <a:t>, </a:t>
            </a:r>
          </a:p>
          <a:p>
            <a:pPr marL="0" indent="0">
              <a:buNone/>
            </a:pPr>
            <a:r>
              <a:rPr lang="cs-CZ" sz="2400" dirty="0" smtClean="0">
                <a:solidFill>
                  <a:srgbClr val="000000"/>
                </a:solidFill>
                <a:latin typeface="+mn-lt"/>
              </a:rPr>
              <a:t>ale jen pro jízdu </a:t>
            </a:r>
          </a:p>
          <a:p>
            <a:pPr>
              <a:buFont typeface="Verdana" panose="020B0604030504040204" pitchFamily="34" charset="0"/>
              <a:buChar char="―"/>
            </a:pPr>
            <a:r>
              <a:rPr lang="cs-CZ" sz="2400" dirty="0" smtClean="0">
                <a:solidFill>
                  <a:srgbClr val="000000"/>
                </a:solidFill>
                <a:latin typeface="+mn-lt"/>
              </a:rPr>
              <a:t> </a:t>
            </a:r>
            <a:r>
              <a:rPr lang="cs-CZ" sz="2400" b="0" dirty="0" smtClean="0">
                <a:solidFill>
                  <a:srgbClr val="000000"/>
                </a:solidFill>
                <a:latin typeface="+mn-lt"/>
              </a:rPr>
              <a:t>k nejbližšímu nepřenosnému návěstidlu platnému pro posun nebo </a:t>
            </a:r>
          </a:p>
          <a:p>
            <a:pPr>
              <a:buFont typeface="Verdana" panose="020B0604030504040204" pitchFamily="34" charset="0"/>
              <a:buChar char="―"/>
            </a:pPr>
            <a:r>
              <a:rPr lang="cs-CZ" sz="2400" b="0" dirty="0" smtClean="0">
                <a:solidFill>
                  <a:srgbClr val="000000"/>
                </a:solidFill>
                <a:latin typeface="+mn-lt"/>
              </a:rPr>
              <a:t> k návěstidlu s návěstí Konec vlakové cesty, nebo </a:t>
            </a:r>
          </a:p>
          <a:p>
            <a:pPr>
              <a:buFont typeface="Verdana" panose="020B0604030504040204" pitchFamily="34" charset="0"/>
              <a:buChar char="―"/>
            </a:pPr>
            <a:r>
              <a:rPr lang="cs-CZ" sz="2400" b="0" dirty="0" smtClean="0">
                <a:solidFill>
                  <a:srgbClr val="000000"/>
                </a:solidFill>
                <a:latin typeface="+mn-lt"/>
              </a:rPr>
              <a:t> k návěstidlu s návěstí Hranice izolovaného úseku nebo </a:t>
            </a:r>
          </a:p>
          <a:p>
            <a:pPr>
              <a:buFont typeface="Verdana" panose="020B0604030504040204" pitchFamily="34" charset="0"/>
              <a:buChar char="―"/>
            </a:pPr>
            <a:r>
              <a:rPr lang="cs-CZ" sz="2400" b="0" dirty="0" smtClean="0">
                <a:solidFill>
                  <a:srgbClr val="000000"/>
                </a:solidFill>
                <a:latin typeface="+mn-lt"/>
              </a:rPr>
              <a:t> k námezníku (k hrotu jazyka výhybky, k výkolejce). </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88723" y="692473"/>
            <a:ext cx="8159741"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39</a:t>
            </a:fld>
            <a:endParaRPr lang="cs-CZ" dirty="0"/>
          </a:p>
        </p:txBody>
      </p:sp>
    </p:spTree>
    <p:extLst>
      <p:ext uri="{BB962C8B-B14F-4D97-AF65-F5344CB8AC3E}">
        <p14:creationId xmlns:p14="http://schemas.microsoft.com/office/powerpoint/2010/main" val="280247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5"/>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endParaRPr lang="cs-CZ" sz="2400" b="0" dirty="0" smtClean="0"/>
          </a:p>
        </p:txBody>
      </p:sp>
      <p:sp>
        <p:nvSpPr>
          <p:cNvPr id="11267" name="Zástupný symbol pro text 6"/>
          <p:cNvSpPr>
            <a:spLocks noGrp="1"/>
          </p:cNvSpPr>
          <p:nvPr>
            <p:ph type="body" sz="quarter" idx="13"/>
          </p:nvPr>
        </p:nvSpPr>
        <p:spPr bwMode="auto">
          <a:xfrm>
            <a:off x="250825" y="6329363"/>
            <a:ext cx="5749935" cy="360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cs-CZ" dirty="0" smtClean="0">
              <a:latin typeface="Arial" charset="0"/>
              <a:cs typeface="Arial" charset="0"/>
            </a:endParaRPr>
          </a:p>
        </p:txBody>
      </p:sp>
      <p:sp>
        <p:nvSpPr>
          <p:cNvPr id="11268" name="Zástupný symbol pro text 7"/>
          <p:cNvSpPr>
            <a:spLocks noGrp="1"/>
          </p:cNvSpPr>
          <p:nvPr>
            <p:ph type="body" sz="quarter" idx="14"/>
          </p:nvPr>
        </p:nvSpPr>
        <p:spPr bwMode="auto">
          <a:xfrm>
            <a:off x="475989" y="692150"/>
            <a:ext cx="8272724" cy="504825"/>
          </a:xfrm>
          <a:noFill/>
          <a:ln>
            <a:miter lim="800000"/>
            <a:headEnd/>
            <a:tailEnd/>
          </a:ln>
        </p:spPr>
        <p:txBody>
          <a:bodyPr vert="horz" wrap="square" lIns="91440" tIns="45720" rIns="91440" bIns="45720" numCol="1" anchor="t" anchorCtr="0" compatLnSpc="1">
            <a:prstTxWarp prst="textNoShape">
              <a:avLst/>
            </a:prstTxWarp>
          </a:bodyPr>
          <a:lstStyle/>
          <a:p>
            <a:pPr algn="l"/>
            <a:r>
              <a:rPr lang="cs-CZ" altLang="cs-CZ" sz="2400" b="1" dirty="0">
                <a:solidFill>
                  <a:schemeClr val="tx2"/>
                </a:solidFill>
                <a:latin typeface="+mj-lt"/>
              </a:rPr>
              <a:t>Definice</a:t>
            </a:r>
            <a:endParaRPr lang="cs-CZ" sz="2400" b="1" dirty="0">
              <a:solidFill>
                <a:schemeClr val="tx2"/>
              </a:solidFill>
              <a:latin typeface="+mj-lt"/>
            </a:endParaRPr>
          </a:p>
        </p:txBody>
      </p:sp>
      <p:sp>
        <p:nvSpPr>
          <p:cNvPr id="11269" name="Zástupný symbol pro číslo snímku 8"/>
          <p:cNvSpPr>
            <a:spLocks noGrp="1"/>
          </p:cNvSpPr>
          <p:nvPr>
            <p:ph type="sldNum"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D14517E-B72F-4E31-93B3-D1735A3E8457}" type="slidenum">
              <a:rPr lang="cs-CZ" smtClean="0">
                <a:latin typeface="Arial" charset="0"/>
                <a:cs typeface="Arial" charset="0"/>
              </a:rPr>
              <a:pPr fontAlgn="base">
                <a:spcBef>
                  <a:spcPct val="0"/>
                </a:spcBef>
                <a:spcAft>
                  <a:spcPct val="0"/>
                </a:spcAft>
              </a:pPr>
              <a:t>4</a:t>
            </a:fld>
            <a:endParaRPr lang="cs-CZ" smtClean="0">
              <a:latin typeface="Arial" charset="0"/>
              <a:cs typeface="Arial" charset="0"/>
            </a:endParaRPr>
          </a:p>
        </p:txBody>
      </p:sp>
      <p:pic>
        <p:nvPicPr>
          <p:cNvPr id="6" name="irc_mi" descr="Výsledek obrázku pro posunovači">
            <a:hlinkClick r:id="rId2"/>
          </p:cNvPr>
          <p:cNvPicPr preferRelativeResize="0">
            <a:picLocks noChangeAspect="1"/>
          </p:cNvPicPr>
          <p:nvPr/>
        </p:nvPicPr>
        <p:blipFill>
          <a:blip r:embed="rId3"/>
          <a:srcRect/>
          <a:stretch>
            <a:fillRect/>
          </a:stretch>
        </p:blipFill>
        <p:spPr bwMode="auto">
          <a:xfrm>
            <a:off x="795972" y="813095"/>
            <a:ext cx="7552057" cy="5669125"/>
          </a:xfrm>
          <a:prstGeom prst="rect">
            <a:avLst/>
          </a:prstGeom>
          <a:noFill/>
          <a:ln w="9525">
            <a:noFill/>
            <a:miter lim="800000"/>
            <a:headEnd/>
            <a:tailEnd/>
          </a:ln>
        </p:spPr>
      </p:pic>
    </p:spTree>
    <p:extLst>
      <p:ext uri="{BB962C8B-B14F-4D97-AF65-F5344CB8AC3E}">
        <p14:creationId xmlns:p14="http://schemas.microsoft.com/office/powerpoint/2010/main" val="7617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7298"/>
            <a:ext cx="8229600" cy="4768865"/>
          </a:xfrm>
        </p:spPr>
        <p:txBody>
          <a:bodyPr/>
          <a:lstStyle/>
          <a:p>
            <a:pPr marL="0" indent="0">
              <a:buNone/>
            </a:pPr>
            <a:r>
              <a:rPr lang="cs-CZ" sz="2400" b="0" dirty="0" smtClean="0">
                <a:solidFill>
                  <a:srgbClr val="000000"/>
                </a:solidFill>
                <a:latin typeface="+mn-lt"/>
              </a:rPr>
              <a:t>Toto </a:t>
            </a:r>
            <a:r>
              <a:rPr lang="cs-CZ" sz="2400" dirty="0" smtClean="0">
                <a:solidFill>
                  <a:srgbClr val="000000"/>
                </a:solidFill>
                <a:latin typeface="+mn-lt"/>
              </a:rPr>
              <a:t>svolení smí výpravčí dát jen po dohodě s výhybkáři,</a:t>
            </a:r>
            <a:r>
              <a:rPr lang="cs-CZ" sz="2400" b="0" dirty="0" smtClean="0">
                <a:solidFill>
                  <a:srgbClr val="000000"/>
                </a:solidFill>
                <a:latin typeface="+mn-lt"/>
              </a:rPr>
              <a:t> v jejichž posunovacím obvodu se bude posunovat. </a:t>
            </a:r>
          </a:p>
          <a:p>
            <a:pPr marL="0" indent="0">
              <a:buNone/>
            </a:pPr>
            <a:endParaRPr lang="cs-CZ" sz="2400" b="0" dirty="0" smtClean="0">
              <a:solidFill>
                <a:srgbClr val="000000"/>
              </a:solidFill>
              <a:latin typeface="+mn-lt"/>
            </a:endParaRPr>
          </a:p>
          <a:p>
            <a:pPr marL="0" indent="0">
              <a:buNone/>
            </a:pPr>
            <a:r>
              <a:rPr lang="cs-CZ" sz="2400" b="0" dirty="0" smtClean="0">
                <a:solidFill>
                  <a:srgbClr val="000000"/>
                </a:solidFill>
                <a:latin typeface="+mn-lt"/>
              </a:rPr>
              <a:t>O dalším posunu se pak </a:t>
            </a:r>
            <a:r>
              <a:rPr lang="cs-CZ" sz="2400" dirty="0" smtClean="0">
                <a:solidFill>
                  <a:schemeClr val="tx2"/>
                </a:solidFill>
                <a:latin typeface="+mn-lt"/>
              </a:rPr>
              <a:t>zaměstnanec řídící posun </a:t>
            </a:r>
            <a:r>
              <a:rPr lang="cs-CZ" sz="2400" b="0" dirty="0" smtClean="0">
                <a:solidFill>
                  <a:srgbClr val="000000"/>
                </a:solidFill>
                <a:latin typeface="+mn-lt"/>
              </a:rPr>
              <a:t>(přímo nebo prostřednictvím vedoucího posunové čety) </a:t>
            </a:r>
            <a:r>
              <a:rPr lang="cs-CZ" sz="2400" dirty="0" smtClean="0">
                <a:solidFill>
                  <a:schemeClr val="tx2"/>
                </a:solidFill>
                <a:latin typeface="+mn-lt"/>
              </a:rPr>
              <a:t>dohodne s výhybkářem</a:t>
            </a:r>
            <a:r>
              <a:rPr lang="cs-CZ" sz="2400" b="0" dirty="0" smtClean="0">
                <a:solidFill>
                  <a:srgbClr val="000000"/>
                </a:solidFill>
                <a:latin typeface="+mn-lt"/>
              </a:rPr>
              <a:t>, který mu pak dá souhlas k dalšímu posunu.</a:t>
            </a:r>
            <a:endParaRPr lang="cs-CZ" sz="24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25885" y="692473"/>
            <a:ext cx="8322579"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40</a:t>
            </a:fld>
            <a:endParaRPr lang="cs-CZ" dirty="0"/>
          </a:p>
        </p:txBody>
      </p:sp>
    </p:spTree>
    <p:extLst>
      <p:ext uri="{BB962C8B-B14F-4D97-AF65-F5344CB8AC3E}">
        <p14:creationId xmlns:p14="http://schemas.microsoft.com/office/powerpoint/2010/main" val="3317082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7298"/>
            <a:ext cx="8229600" cy="4768865"/>
          </a:xfrm>
        </p:spPr>
        <p:txBody>
          <a:bodyPr/>
          <a:lstStyle/>
          <a:p>
            <a:pPr>
              <a:buNone/>
            </a:pPr>
            <a:r>
              <a:rPr lang="cs-CZ" sz="3200" dirty="0" smtClean="0">
                <a:solidFill>
                  <a:srgbClr val="000000"/>
                </a:solidFill>
                <a:latin typeface="+mn-lt"/>
              </a:rPr>
              <a:t>Souhlas k posunu smí dát výhybkář </a:t>
            </a:r>
          </a:p>
          <a:p>
            <a:r>
              <a:rPr lang="cs-CZ" sz="2400" b="0" dirty="0" smtClean="0">
                <a:solidFill>
                  <a:srgbClr val="000000"/>
                </a:solidFill>
                <a:latin typeface="+mn-lt"/>
              </a:rPr>
              <a:t>až po postavení a kontrole správného postavení posunové cesty </a:t>
            </a:r>
          </a:p>
          <a:p>
            <a:r>
              <a:rPr lang="cs-CZ" sz="2400" b="0" dirty="0" smtClean="0">
                <a:solidFill>
                  <a:srgbClr val="000000"/>
                </a:solidFill>
                <a:latin typeface="+mn-lt"/>
              </a:rPr>
              <a:t>a platí jen pro tuto postavenou posunovou cestu.</a:t>
            </a:r>
          </a:p>
          <a:p>
            <a:pPr marL="0" indent="0">
              <a:buNone/>
            </a:pPr>
            <a:endParaRPr lang="cs-CZ" sz="2400" b="0" dirty="0" smtClean="0">
              <a:solidFill>
                <a:srgbClr val="000000"/>
              </a:solidFill>
              <a:latin typeface="+mn-lt"/>
            </a:endParaRPr>
          </a:p>
          <a:p>
            <a:pPr marL="0" indent="0">
              <a:buNone/>
            </a:pPr>
            <a:r>
              <a:rPr lang="cs-CZ" sz="2400" b="0" dirty="0" smtClean="0">
                <a:solidFill>
                  <a:srgbClr val="000000"/>
                </a:solidFill>
                <a:latin typeface="+mn-lt"/>
              </a:rPr>
              <a:t>V posunové cestě musí být dotčené </a:t>
            </a:r>
            <a:r>
              <a:rPr lang="cs-CZ" sz="2400" dirty="0" smtClean="0">
                <a:solidFill>
                  <a:srgbClr val="000000"/>
                </a:solidFill>
                <a:latin typeface="+mn-lt"/>
              </a:rPr>
              <a:t>výhybky, výkolejky, kolejové křižovatky s PHS, točny, přesuvny a kolejové zábrany</a:t>
            </a:r>
            <a:r>
              <a:rPr lang="cs-CZ" sz="2400" b="0" dirty="0" smtClean="0">
                <a:solidFill>
                  <a:srgbClr val="000000"/>
                </a:solidFill>
                <a:latin typeface="+mn-lt"/>
              </a:rPr>
              <a:t> </a:t>
            </a:r>
            <a:r>
              <a:rPr lang="cs-CZ" sz="2400" dirty="0" smtClean="0">
                <a:solidFill>
                  <a:schemeClr val="tx2"/>
                </a:solidFill>
                <a:latin typeface="+mn-lt"/>
              </a:rPr>
              <a:t>správně přestaveny </a:t>
            </a:r>
            <a:r>
              <a:rPr lang="cs-CZ" sz="2400" b="0" dirty="0" smtClean="0">
                <a:solidFill>
                  <a:srgbClr val="000000"/>
                </a:solidFill>
                <a:latin typeface="+mn-lt"/>
              </a:rPr>
              <a:t>pro zamýšlenou jízdu a </a:t>
            </a:r>
            <a:r>
              <a:rPr lang="cs-CZ" sz="2400" dirty="0" smtClean="0">
                <a:solidFill>
                  <a:srgbClr val="000000"/>
                </a:solidFill>
                <a:latin typeface="+mn-lt"/>
              </a:rPr>
              <a:t>přejezdy s PZZ</a:t>
            </a:r>
            <a:r>
              <a:rPr lang="cs-CZ" sz="2400" b="0" dirty="0" smtClean="0">
                <a:solidFill>
                  <a:srgbClr val="000000"/>
                </a:solidFill>
                <a:latin typeface="+mn-lt"/>
              </a:rPr>
              <a:t>, přes které se bude posunovat, musí být </a:t>
            </a:r>
            <a:r>
              <a:rPr lang="cs-CZ" sz="2400" dirty="0" smtClean="0">
                <a:solidFill>
                  <a:schemeClr val="tx2"/>
                </a:solidFill>
                <a:latin typeface="+mn-lt"/>
              </a:rPr>
              <a:t>uzavřeny</a:t>
            </a:r>
            <a:r>
              <a:rPr lang="cs-CZ" sz="2400" b="0" dirty="0" smtClean="0">
                <a:solidFill>
                  <a:srgbClr val="000000"/>
                </a:solidFill>
                <a:latin typeface="+mn-lt"/>
              </a:rPr>
              <a:t>.</a:t>
            </a:r>
          </a:p>
          <a:p>
            <a:endParaRPr lang="cs-CZ" sz="24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50937" y="692473"/>
            <a:ext cx="8297527"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41</a:t>
            </a:fld>
            <a:endParaRPr lang="cs-CZ" dirty="0"/>
          </a:p>
        </p:txBody>
      </p:sp>
    </p:spTree>
    <p:extLst>
      <p:ext uri="{BB962C8B-B14F-4D97-AF65-F5344CB8AC3E}">
        <p14:creationId xmlns:p14="http://schemas.microsoft.com/office/powerpoint/2010/main" val="4030570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chemeClr val="tx2"/>
                </a:solidFill>
                <a:latin typeface="+mn-lt"/>
              </a:rPr>
              <a:t>V případě poruchy PZZ </a:t>
            </a:r>
            <a:r>
              <a:rPr lang="cs-CZ" sz="2400" b="0" dirty="0" smtClean="0">
                <a:solidFill>
                  <a:srgbClr val="000000"/>
                </a:solidFill>
                <a:latin typeface="+mn-lt"/>
              </a:rPr>
              <a:t>musí být zaměstnanec řídící posun o poruše PZZ </a:t>
            </a:r>
            <a:r>
              <a:rPr lang="cs-CZ" sz="2800" dirty="0" smtClean="0">
                <a:solidFill>
                  <a:schemeClr val="accent3"/>
                </a:solidFill>
                <a:latin typeface="+mn-lt"/>
              </a:rPr>
              <a:t>zpraven písemným rozkazem</a:t>
            </a:r>
            <a:r>
              <a:rPr lang="cs-CZ" sz="2400" b="0" dirty="0" smtClean="0">
                <a:solidFill>
                  <a:srgbClr val="000000"/>
                </a:solidFill>
                <a:latin typeface="+mn-lt"/>
              </a:rPr>
              <a:t>, ve kterém se uvede i </a:t>
            </a:r>
            <a:r>
              <a:rPr lang="cs-CZ" sz="2400" dirty="0" smtClean="0">
                <a:solidFill>
                  <a:srgbClr val="000000"/>
                </a:solidFill>
                <a:latin typeface="+mn-lt"/>
              </a:rPr>
              <a:t>časové vymezení </a:t>
            </a:r>
            <a:r>
              <a:rPr lang="cs-CZ" sz="2400" b="0" dirty="0" smtClean="0">
                <a:solidFill>
                  <a:srgbClr val="000000"/>
                </a:solidFill>
                <a:latin typeface="+mn-lt"/>
              </a:rPr>
              <a:t>platnosti rozkazu, např.: „Platí od 14.20 do 14.45“. </a:t>
            </a:r>
          </a:p>
          <a:p>
            <a:r>
              <a:rPr lang="cs-CZ" sz="2400" b="0" dirty="0" smtClean="0">
                <a:solidFill>
                  <a:srgbClr val="000000"/>
                </a:solidFill>
                <a:latin typeface="+mn-lt"/>
              </a:rPr>
              <a:t>V písemném rozkazu se </a:t>
            </a:r>
            <a:r>
              <a:rPr lang="cs-CZ" sz="2400" dirty="0" smtClean="0">
                <a:solidFill>
                  <a:srgbClr val="000000"/>
                </a:solidFill>
                <a:latin typeface="+mn-lt"/>
              </a:rPr>
              <a:t>místo čísla vlaku uvede „Posun“.</a:t>
            </a:r>
          </a:p>
          <a:p>
            <a:r>
              <a:rPr lang="cs-CZ" sz="2400" b="0" dirty="0" smtClean="0">
                <a:solidFill>
                  <a:srgbClr val="000000"/>
                </a:solidFill>
                <a:latin typeface="+mn-lt"/>
              </a:rPr>
              <a:t>Je-li zaměstnanec řídící posun zpraven, že PZZ je poroucháno, zajistí střežení tohoto přejezdu, pokud k tomuto úkonu není ZDD určen jiný zaměstnanec.</a:t>
            </a:r>
            <a:endParaRPr lang="cs-CZ" sz="24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38203" y="692473"/>
            <a:ext cx="8410261" cy="504279"/>
          </a:xfrm>
        </p:spPr>
        <p:txBody>
          <a:bodyPr/>
          <a:lstStyle/>
          <a:p>
            <a:pPr algn="l"/>
            <a:r>
              <a:rPr lang="cs-CZ" altLang="cs-CZ" sz="2400" b="1" dirty="0">
                <a:solidFill>
                  <a:schemeClr val="tx2"/>
                </a:solidFill>
                <a:latin typeface="+mj-lt"/>
              </a:rPr>
              <a:t>Porucha PZZ</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42</a:t>
            </a:fld>
            <a:endParaRPr lang="cs-CZ" dirty="0"/>
          </a:p>
        </p:txBody>
      </p:sp>
    </p:spTree>
    <p:extLst>
      <p:ext uri="{BB962C8B-B14F-4D97-AF65-F5344CB8AC3E}">
        <p14:creationId xmlns:p14="http://schemas.microsoft.com/office/powerpoint/2010/main" val="2447404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15234"/>
            <a:ext cx="8229600" cy="4810930"/>
          </a:xfrm>
        </p:spPr>
        <p:txBody>
          <a:bodyPr/>
          <a:lstStyle/>
          <a:p>
            <a:pPr marL="0" indent="0">
              <a:buNone/>
            </a:pPr>
            <a:r>
              <a:rPr lang="cs-CZ" sz="2400" dirty="0" smtClean="0">
                <a:solidFill>
                  <a:srgbClr val="000000"/>
                </a:solidFill>
                <a:latin typeface="+mn-lt"/>
              </a:rPr>
              <a:t>Návěst Souhlas k posunu </a:t>
            </a:r>
          </a:p>
          <a:p>
            <a:pPr>
              <a:buFont typeface="Verdana" panose="020B0604030504040204" pitchFamily="34" charset="0"/>
              <a:buChar char="―"/>
            </a:pPr>
            <a:r>
              <a:rPr lang="cs-CZ" sz="2200" b="0" dirty="0" smtClean="0">
                <a:solidFill>
                  <a:srgbClr val="000000"/>
                </a:solidFill>
                <a:latin typeface="+mn-lt"/>
              </a:rPr>
              <a:t>dává výhybkář a </a:t>
            </a:r>
          </a:p>
          <a:p>
            <a:pPr>
              <a:buFont typeface="Verdana" panose="020B0604030504040204" pitchFamily="34" charset="0"/>
              <a:buChar char="―"/>
            </a:pPr>
            <a:r>
              <a:rPr lang="cs-CZ" sz="2200" dirty="0" smtClean="0">
                <a:solidFill>
                  <a:schemeClr val="tx2"/>
                </a:solidFill>
                <a:latin typeface="+mn-lt"/>
              </a:rPr>
              <a:t>informuje zaměstnance řídícího posun o postavené posunové cestě a </a:t>
            </a:r>
          </a:p>
          <a:p>
            <a:pPr>
              <a:buFont typeface="Verdana" panose="020B0604030504040204" pitchFamily="34" charset="0"/>
              <a:buChar char="―"/>
            </a:pPr>
            <a:r>
              <a:rPr lang="cs-CZ" sz="2200" dirty="0" smtClean="0">
                <a:solidFill>
                  <a:schemeClr val="tx2"/>
                </a:solidFill>
                <a:latin typeface="+mn-lt"/>
              </a:rPr>
              <a:t>dovoluje uvést posunový díl do pohybu.</a:t>
            </a:r>
            <a:endParaRPr lang="cs-CZ" sz="220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28596" y="692473"/>
            <a:ext cx="8319868"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43</a:t>
            </a:fld>
            <a:endParaRPr lang="cs-CZ" dirty="0"/>
          </a:p>
        </p:txBody>
      </p:sp>
      <p:pic>
        <p:nvPicPr>
          <p:cNvPr id="7" name="Obrázek 6"/>
          <p:cNvPicPr preferRelativeResize="0">
            <a:picLocks noChangeAspect="1"/>
          </p:cNvPicPr>
          <p:nvPr/>
        </p:nvPicPr>
        <p:blipFill>
          <a:blip r:embed="rId2"/>
          <a:srcRect/>
          <a:stretch>
            <a:fillRect/>
          </a:stretch>
        </p:blipFill>
        <p:spPr bwMode="auto">
          <a:xfrm>
            <a:off x="1679972" y="3174944"/>
            <a:ext cx="5784057" cy="3169285"/>
          </a:xfrm>
          <a:prstGeom prst="rect">
            <a:avLst/>
          </a:prstGeom>
          <a:noFill/>
          <a:ln w="9525">
            <a:noFill/>
            <a:miter lim="800000"/>
            <a:headEnd/>
            <a:tailEnd/>
          </a:ln>
        </p:spPr>
      </p:pic>
    </p:spTree>
    <p:extLst>
      <p:ext uri="{BB962C8B-B14F-4D97-AF65-F5344CB8AC3E}">
        <p14:creationId xmlns:p14="http://schemas.microsoft.com/office/powerpoint/2010/main" val="42020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2812"/>
            <a:ext cx="8229600" cy="4773352"/>
          </a:xfrm>
        </p:spPr>
        <p:txBody>
          <a:bodyPr/>
          <a:lstStyle/>
          <a:p>
            <a:pPr marL="0" indent="0">
              <a:buNone/>
            </a:pPr>
            <a:r>
              <a:rPr lang="cs-CZ" sz="2400" dirty="0" smtClean="0">
                <a:solidFill>
                  <a:srgbClr val="000000"/>
                </a:solidFill>
                <a:latin typeface="+mn-lt"/>
              </a:rPr>
              <a:t>Návěst Souhlas k posunu </a:t>
            </a:r>
            <a:r>
              <a:rPr lang="cs-CZ" b="0" i="1" dirty="0" smtClean="0">
                <a:solidFill>
                  <a:srgbClr val="000000"/>
                </a:solidFill>
                <a:latin typeface="+mn-lt"/>
              </a:rPr>
              <a:t>(jeden krátký zvuk houkačkou) </a:t>
            </a:r>
            <a:r>
              <a:rPr lang="cs-CZ" sz="2200" dirty="0" smtClean="0">
                <a:solidFill>
                  <a:schemeClr val="tx2"/>
                </a:solidFill>
                <a:latin typeface="+mn-lt"/>
              </a:rPr>
              <a:t>dává výhybkář, </a:t>
            </a:r>
          </a:p>
          <a:p>
            <a:pPr>
              <a:buFont typeface="Verdana" panose="020B0604030504040204" pitchFamily="34" charset="0"/>
              <a:buChar char="―"/>
            </a:pPr>
            <a:r>
              <a:rPr lang="cs-CZ" sz="2200" dirty="0" smtClean="0">
                <a:solidFill>
                  <a:srgbClr val="000000"/>
                </a:solidFill>
                <a:latin typeface="+mn-lt"/>
              </a:rPr>
              <a:t> </a:t>
            </a:r>
            <a:r>
              <a:rPr lang="cs-CZ" sz="2200" dirty="0" smtClean="0">
                <a:solidFill>
                  <a:schemeClr val="tx2"/>
                </a:solidFill>
                <a:latin typeface="+mn-lt"/>
              </a:rPr>
              <a:t>informuje zaměstnance řídícího posun o postavené posunové cestě a </a:t>
            </a:r>
          </a:p>
          <a:p>
            <a:pPr>
              <a:buFont typeface="Verdana" panose="020B0604030504040204" pitchFamily="34" charset="0"/>
              <a:buChar char="―"/>
            </a:pPr>
            <a:r>
              <a:rPr lang="cs-CZ" sz="2200" dirty="0" smtClean="0">
                <a:solidFill>
                  <a:schemeClr val="tx2"/>
                </a:solidFill>
                <a:latin typeface="+mn-lt"/>
              </a:rPr>
              <a:t> dovoluje uvést posunový díl do pohybu. </a:t>
            </a:r>
          </a:p>
          <a:p>
            <a:pPr marL="0" indent="0">
              <a:buFontTx/>
              <a:buChar char="-"/>
            </a:pPr>
            <a:endParaRPr lang="cs-CZ" sz="2200" dirty="0">
              <a:solidFill>
                <a:srgbClr val="000000"/>
              </a:solidFill>
              <a:latin typeface="+mn-lt"/>
            </a:endParaRPr>
          </a:p>
          <a:p>
            <a:pPr marL="0" indent="0">
              <a:buFontTx/>
              <a:buChar char="-"/>
            </a:pPr>
            <a:endParaRPr lang="cs-CZ" sz="2200" dirty="0" smtClean="0">
              <a:solidFill>
                <a:srgbClr val="000000"/>
              </a:solidFill>
              <a:latin typeface="+mn-lt"/>
            </a:endParaRPr>
          </a:p>
          <a:p>
            <a:pPr marL="0" indent="0">
              <a:buFontTx/>
              <a:buChar char="-"/>
            </a:pPr>
            <a:endParaRPr lang="cs-CZ" sz="2200" dirty="0">
              <a:solidFill>
                <a:srgbClr val="000000"/>
              </a:solidFill>
              <a:latin typeface="+mn-lt"/>
            </a:endParaRPr>
          </a:p>
          <a:p>
            <a:pPr marL="0" indent="0">
              <a:buFontTx/>
              <a:buChar char="-"/>
            </a:pPr>
            <a:endParaRPr lang="cs-CZ" sz="2200" dirty="0" smtClean="0">
              <a:solidFill>
                <a:srgbClr val="000000"/>
              </a:solidFill>
              <a:latin typeface="+mn-lt"/>
            </a:endParaRPr>
          </a:p>
          <a:p>
            <a:pPr marL="0" indent="0">
              <a:buNone/>
            </a:pPr>
            <a:endParaRPr lang="cs-CZ" sz="2200" b="0" dirty="0" smtClean="0">
              <a:solidFill>
                <a:srgbClr val="000000"/>
              </a:solidFill>
              <a:latin typeface="+mn-lt"/>
            </a:endParaRPr>
          </a:p>
          <a:p>
            <a:pPr marL="0" indent="0">
              <a:buNone/>
            </a:pPr>
            <a:r>
              <a:rPr lang="cs-CZ" sz="2200" b="0" dirty="0" smtClean="0">
                <a:solidFill>
                  <a:srgbClr val="000000"/>
                </a:solidFill>
                <a:latin typeface="+mn-lt"/>
              </a:rPr>
              <a:t>Výhybkář nesmí použít slyšitelnou návěst Souhlas k posunu v případě, kdy je v jeho obvodu více jak jeden posunový díl a mohlo by dojít k záměně.</a:t>
            </a:r>
            <a:endParaRPr lang="cs-CZ" sz="22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38203" y="692473"/>
            <a:ext cx="8410261"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44</a:t>
            </a:fld>
            <a:endParaRPr lang="cs-CZ" dirty="0"/>
          </a:p>
        </p:txBody>
      </p:sp>
      <p:pic>
        <p:nvPicPr>
          <p:cNvPr id="6" name="Obrázek 5"/>
          <p:cNvPicPr preferRelativeResize="0">
            <a:picLocks noChangeAspect="1"/>
          </p:cNvPicPr>
          <p:nvPr/>
        </p:nvPicPr>
        <p:blipFill>
          <a:blip r:embed="rId2"/>
          <a:srcRect/>
          <a:stretch>
            <a:fillRect/>
          </a:stretch>
        </p:blipFill>
        <p:spPr bwMode="auto">
          <a:xfrm>
            <a:off x="167878" y="3202158"/>
            <a:ext cx="8808244" cy="1627347"/>
          </a:xfrm>
          <a:prstGeom prst="rect">
            <a:avLst/>
          </a:prstGeom>
          <a:noFill/>
          <a:ln w="9525">
            <a:noFill/>
            <a:miter lim="800000"/>
            <a:headEnd/>
            <a:tailEnd/>
          </a:ln>
        </p:spPr>
      </p:pic>
    </p:spTree>
    <p:extLst>
      <p:ext uri="{BB962C8B-B14F-4D97-AF65-F5344CB8AC3E}">
        <p14:creationId xmlns:p14="http://schemas.microsoft.com/office/powerpoint/2010/main" val="20988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14422"/>
            <a:ext cx="8229600" cy="4911741"/>
          </a:xfrm>
        </p:spPr>
        <p:txBody>
          <a:bodyPr/>
          <a:lstStyle/>
          <a:p>
            <a:pPr marL="0" indent="0">
              <a:buNone/>
            </a:pPr>
            <a:r>
              <a:rPr lang="cs-CZ" sz="2200" dirty="0" smtClean="0">
                <a:solidFill>
                  <a:srgbClr val="000000"/>
                </a:solidFill>
                <a:latin typeface="+mn-lt"/>
              </a:rPr>
              <a:t>návěst dovolující posun </a:t>
            </a:r>
            <a:r>
              <a:rPr lang="cs-CZ" sz="2600" dirty="0" smtClean="0">
                <a:solidFill>
                  <a:schemeClr val="accent3"/>
                </a:solidFill>
                <a:latin typeface="+mn-lt"/>
              </a:rPr>
              <a:t>na nepřenosném návěstidle platném pro posun, které platí jen pro příslušnou kolej.</a:t>
            </a:r>
          </a:p>
          <a:p>
            <a:pPr marL="0" indent="0">
              <a:buNone/>
            </a:pPr>
            <a:endParaRPr lang="cs-CZ" sz="3200" dirty="0" smtClean="0">
              <a:latin typeface="+mn-lt"/>
            </a:endParaRPr>
          </a:p>
          <a:p>
            <a:pPr marL="0" indent="0">
              <a:buNone/>
            </a:pPr>
            <a:r>
              <a:rPr lang="cs-CZ" sz="3200" dirty="0" smtClean="0">
                <a:latin typeface="+mn-lt"/>
              </a:rPr>
              <a:t> </a:t>
            </a:r>
            <a:endParaRPr lang="cs-CZ" sz="3200" b="0" dirty="0">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57158" y="692473"/>
            <a:ext cx="8391306"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45</a:t>
            </a:fld>
            <a:endParaRPr lang="cs-CZ" dirty="0"/>
          </a:p>
        </p:txBody>
      </p:sp>
      <p:pic>
        <p:nvPicPr>
          <p:cNvPr id="6" name="Obrázek 5"/>
          <p:cNvPicPr preferRelativeResize="0">
            <a:picLocks noChangeAspect="1"/>
          </p:cNvPicPr>
          <p:nvPr/>
        </p:nvPicPr>
        <p:blipFill>
          <a:blip r:embed="rId2"/>
          <a:srcRect/>
          <a:stretch>
            <a:fillRect/>
          </a:stretch>
        </p:blipFill>
        <p:spPr bwMode="auto">
          <a:xfrm>
            <a:off x="7286644" y="4237108"/>
            <a:ext cx="1398461" cy="1801940"/>
          </a:xfrm>
          <a:prstGeom prst="rect">
            <a:avLst/>
          </a:prstGeom>
          <a:noFill/>
          <a:ln w="9525">
            <a:noFill/>
            <a:miter lim="800000"/>
            <a:headEnd/>
            <a:tailEnd/>
          </a:ln>
        </p:spPr>
      </p:pic>
      <p:pic>
        <p:nvPicPr>
          <p:cNvPr id="7" name="Obrázek 6"/>
          <p:cNvPicPr preferRelativeResize="0">
            <a:picLocks noChangeAspect="1"/>
          </p:cNvPicPr>
          <p:nvPr/>
        </p:nvPicPr>
        <p:blipFill>
          <a:blip r:embed="rId3"/>
          <a:srcRect/>
          <a:stretch>
            <a:fillRect/>
          </a:stretch>
        </p:blipFill>
        <p:spPr bwMode="auto">
          <a:xfrm>
            <a:off x="2786050" y="4764031"/>
            <a:ext cx="2598039" cy="1275017"/>
          </a:xfrm>
          <a:prstGeom prst="rect">
            <a:avLst/>
          </a:prstGeom>
          <a:noFill/>
          <a:ln w="9525">
            <a:noFill/>
            <a:miter lim="800000"/>
            <a:headEnd/>
            <a:tailEnd/>
          </a:ln>
        </p:spPr>
      </p:pic>
      <p:pic>
        <p:nvPicPr>
          <p:cNvPr id="8" name="Obrázek 7"/>
          <p:cNvPicPr/>
          <p:nvPr/>
        </p:nvPicPr>
        <p:blipFill>
          <a:blip r:embed="rId4"/>
          <a:srcRect/>
          <a:stretch>
            <a:fillRect/>
          </a:stretch>
        </p:blipFill>
        <p:spPr bwMode="auto">
          <a:xfrm>
            <a:off x="5857884" y="2073049"/>
            <a:ext cx="2850515" cy="2067560"/>
          </a:xfrm>
          <a:prstGeom prst="rect">
            <a:avLst/>
          </a:prstGeom>
          <a:noFill/>
          <a:ln w="9525">
            <a:noFill/>
            <a:miter lim="800000"/>
            <a:headEnd/>
            <a:tailEnd/>
          </a:ln>
        </p:spPr>
      </p:pic>
      <p:pic>
        <p:nvPicPr>
          <p:cNvPr id="9" name="Obrázek 8"/>
          <p:cNvPicPr/>
          <p:nvPr/>
        </p:nvPicPr>
        <p:blipFill>
          <a:blip r:embed="rId5"/>
          <a:srcRect/>
          <a:stretch>
            <a:fillRect/>
          </a:stretch>
        </p:blipFill>
        <p:spPr bwMode="auto">
          <a:xfrm>
            <a:off x="2714612" y="2535538"/>
            <a:ext cx="2809240" cy="2085975"/>
          </a:xfrm>
          <a:prstGeom prst="rect">
            <a:avLst/>
          </a:prstGeom>
          <a:noFill/>
          <a:ln w="9525">
            <a:noFill/>
            <a:miter lim="800000"/>
            <a:headEnd/>
            <a:tailEnd/>
          </a:ln>
        </p:spPr>
      </p:pic>
      <p:pic>
        <p:nvPicPr>
          <p:cNvPr id="10" name="irc_mi" descr="Výsledek obrázku pro seřaďovací návěstidlo">
            <a:hlinkClick r:id="rId6"/>
          </p:cNvPr>
          <p:cNvPicPr preferRelativeResize="0">
            <a:picLocks noChangeAspect="1"/>
          </p:cNvPicPr>
          <p:nvPr/>
        </p:nvPicPr>
        <p:blipFill>
          <a:blip r:embed="rId7"/>
          <a:srcRect l="56677" t="12614" r="18228" b="4066"/>
          <a:stretch>
            <a:fillRect/>
          </a:stretch>
        </p:blipFill>
        <p:spPr bwMode="auto">
          <a:xfrm>
            <a:off x="1591566" y="2762534"/>
            <a:ext cx="1027095" cy="2270401"/>
          </a:xfrm>
          <a:prstGeom prst="rect">
            <a:avLst/>
          </a:prstGeom>
          <a:noFill/>
          <a:ln w="9525">
            <a:noFill/>
            <a:miter lim="800000"/>
            <a:headEnd/>
            <a:tailEnd/>
          </a:ln>
        </p:spPr>
      </p:pic>
      <p:pic>
        <p:nvPicPr>
          <p:cNvPr id="11" name="irc_mi" descr="Výsledek obrázku pro seřaďovací návěstidlo">
            <a:hlinkClick r:id="rId8"/>
          </p:cNvPr>
          <p:cNvPicPr/>
          <p:nvPr/>
        </p:nvPicPr>
        <p:blipFill>
          <a:blip r:embed="rId9"/>
          <a:srcRect l="39407" t="739" r="43591" b="32103"/>
          <a:stretch>
            <a:fillRect/>
          </a:stretch>
        </p:blipFill>
        <p:spPr bwMode="auto">
          <a:xfrm>
            <a:off x="457366" y="2857496"/>
            <a:ext cx="979020" cy="2175439"/>
          </a:xfrm>
          <a:prstGeom prst="rect">
            <a:avLst/>
          </a:prstGeom>
          <a:noFill/>
          <a:ln w="9525">
            <a:noFill/>
            <a:miter lim="800000"/>
            <a:headEnd/>
            <a:tailEnd/>
          </a:ln>
        </p:spPr>
      </p:pic>
    </p:spTree>
    <p:extLst>
      <p:ext uri="{BB962C8B-B14F-4D97-AF65-F5344CB8AC3E}">
        <p14:creationId xmlns:p14="http://schemas.microsoft.com/office/powerpoint/2010/main" val="3358502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77864"/>
            <a:ext cx="8229600" cy="4748300"/>
          </a:xfrm>
        </p:spPr>
        <p:txBody>
          <a:bodyPr/>
          <a:lstStyle/>
          <a:p>
            <a:pPr marL="0" indent="0">
              <a:buNone/>
            </a:pPr>
            <a:r>
              <a:rPr lang="cs-CZ" sz="2400" b="0" dirty="0" smtClean="0">
                <a:solidFill>
                  <a:srgbClr val="000000"/>
                </a:solidFill>
                <a:latin typeface="+mn-lt"/>
              </a:rPr>
              <a:t>Pokud je však </a:t>
            </a:r>
            <a:r>
              <a:rPr lang="cs-CZ" sz="2600" dirty="0" smtClean="0">
                <a:solidFill>
                  <a:srgbClr val="000000"/>
                </a:solidFill>
                <a:latin typeface="+mn-lt"/>
              </a:rPr>
              <a:t>mezi čelem posunového dílu a nepřenosným návěstidlem </a:t>
            </a:r>
            <a:r>
              <a:rPr lang="cs-CZ" sz="2400" b="0" dirty="0" smtClean="0">
                <a:solidFill>
                  <a:srgbClr val="000000"/>
                </a:solidFill>
                <a:latin typeface="+mn-lt"/>
              </a:rPr>
              <a:t>platným pro posun</a:t>
            </a:r>
            <a:r>
              <a:rPr lang="cs-CZ" sz="2400" dirty="0" smtClean="0">
                <a:solidFill>
                  <a:srgbClr val="000000"/>
                </a:solidFill>
                <a:latin typeface="+mn-lt"/>
              </a:rPr>
              <a:t> </a:t>
            </a:r>
            <a:r>
              <a:rPr lang="cs-CZ" sz="2600" dirty="0" smtClean="0">
                <a:solidFill>
                  <a:srgbClr val="000000"/>
                </a:solidFill>
                <a:latin typeface="+mn-lt"/>
              </a:rPr>
              <a:t>jedna nebo více výhybek nebo přejezd s PZZ, </a:t>
            </a:r>
          </a:p>
          <a:p>
            <a:pPr marL="0" indent="0">
              <a:buNone/>
            </a:pPr>
            <a:r>
              <a:rPr lang="cs-CZ" sz="2800" u="sng" dirty="0" smtClean="0">
                <a:solidFill>
                  <a:schemeClr val="tx2"/>
                </a:solidFill>
                <a:latin typeface="+mn-lt"/>
              </a:rPr>
              <a:t>musí výhybkář dát navíc i souhlas k posunu </a:t>
            </a:r>
            <a:r>
              <a:rPr lang="cs-CZ" sz="2400" dirty="0" smtClean="0">
                <a:solidFill>
                  <a:srgbClr val="000000"/>
                </a:solidFill>
                <a:latin typeface="+mn-lt"/>
              </a:rPr>
              <a:t>pro část posunové cesty před tímto návěstidlem. </a:t>
            </a:r>
          </a:p>
          <a:p>
            <a:pPr marL="0" indent="0">
              <a:buNone/>
            </a:pPr>
            <a:endParaRPr lang="cs-CZ" sz="2400" dirty="0" smtClean="0">
              <a:solidFill>
                <a:srgbClr val="000000"/>
              </a:solidFill>
              <a:latin typeface="+mn-lt"/>
            </a:endParaRPr>
          </a:p>
          <a:p>
            <a:pPr marL="0" indent="0">
              <a:buNone/>
            </a:pPr>
            <a:r>
              <a:rPr lang="cs-CZ" sz="2400" b="0" dirty="0" smtClean="0">
                <a:solidFill>
                  <a:srgbClr val="000000"/>
                </a:solidFill>
                <a:latin typeface="+mn-lt"/>
              </a:rPr>
              <a:t>Pokud ZDD nestanoví jinak, není návěst dovolující posun na nepřenosném návěstidle platném pro posun souhlasem k posunu </a:t>
            </a:r>
            <a:r>
              <a:rPr lang="it-IT" sz="2400" b="0" dirty="0" smtClean="0">
                <a:solidFill>
                  <a:srgbClr val="000000"/>
                </a:solidFill>
                <a:latin typeface="+mn-lt"/>
              </a:rPr>
              <a:t>pro tuto část posunové cesty;</a:t>
            </a:r>
            <a:endParaRPr lang="cs-CZ" sz="24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38411" y="692473"/>
            <a:ext cx="8310053"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46</a:t>
            </a:fld>
            <a:endParaRPr lang="cs-CZ" dirty="0"/>
          </a:p>
        </p:txBody>
      </p:sp>
    </p:spTree>
    <p:extLst>
      <p:ext uri="{BB962C8B-B14F-4D97-AF65-F5344CB8AC3E}">
        <p14:creationId xmlns:p14="http://schemas.microsoft.com/office/powerpoint/2010/main" val="134074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15026"/>
            <a:ext cx="8229600" cy="5047988"/>
          </a:xfrm>
        </p:spPr>
        <p:txBody>
          <a:bodyPr/>
          <a:lstStyle/>
          <a:p>
            <a:pPr marL="0" indent="0">
              <a:buNone/>
            </a:pPr>
            <a:r>
              <a:rPr lang="cs-CZ" sz="2400" dirty="0" smtClean="0">
                <a:solidFill>
                  <a:srgbClr val="000000"/>
                </a:solidFill>
                <a:latin typeface="+mn-lt"/>
              </a:rPr>
              <a:t>Rádiovým zařízením: </a:t>
            </a:r>
          </a:p>
          <a:p>
            <a:pPr marL="0" indent="0">
              <a:buNone/>
            </a:pPr>
            <a:endParaRPr lang="cs-CZ" sz="2400" dirty="0" smtClean="0">
              <a:solidFill>
                <a:srgbClr val="000000"/>
              </a:solidFill>
              <a:latin typeface="+mn-lt"/>
            </a:endParaRPr>
          </a:p>
          <a:p>
            <a:pPr marL="0" indent="0">
              <a:buNone/>
            </a:pPr>
            <a:r>
              <a:rPr lang="cs-CZ" sz="2200" dirty="0" smtClean="0">
                <a:solidFill>
                  <a:schemeClr val="tx2"/>
                </a:solidFill>
                <a:latin typeface="+mn-lt"/>
              </a:rPr>
              <a:t>„</a:t>
            </a:r>
            <a:r>
              <a:rPr lang="cs-CZ" sz="2200" i="1" dirty="0" smtClean="0">
                <a:solidFill>
                  <a:schemeClr val="tx2"/>
                </a:solidFill>
                <a:latin typeface="+mn-lt"/>
              </a:rPr>
              <a:t>Třetí záloha </a:t>
            </a:r>
            <a:r>
              <a:rPr lang="cs-CZ" b="0" i="1" dirty="0" smtClean="0">
                <a:solidFill>
                  <a:srgbClr val="000000"/>
                </a:solidFill>
                <a:latin typeface="+mn-lt"/>
              </a:rPr>
              <a:t>(označení posunového dílu</a:t>
            </a:r>
            <a:r>
              <a:rPr lang="cs-CZ" sz="2400" b="0" i="1" dirty="0" smtClean="0">
                <a:solidFill>
                  <a:srgbClr val="000000"/>
                </a:solidFill>
                <a:latin typeface="+mn-lt"/>
              </a:rPr>
              <a:t>) </a:t>
            </a:r>
            <a:r>
              <a:rPr lang="cs-CZ" sz="2200" i="1" u="sng" dirty="0" smtClean="0">
                <a:solidFill>
                  <a:schemeClr val="tx2"/>
                </a:solidFill>
                <a:latin typeface="+mn-lt"/>
              </a:rPr>
              <a:t>v Malom</a:t>
            </a:r>
            <a:r>
              <a:rPr lang="cs-CZ" sz="2200" i="1" dirty="0" smtClean="0">
                <a:solidFill>
                  <a:schemeClr val="tx2"/>
                </a:solidFill>
                <a:latin typeface="+mn-lt"/>
              </a:rPr>
              <a:t>ěřicích z páté koleje do první výtažné koleje posun dovolen.“, </a:t>
            </a:r>
          </a:p>
          <a:p>
            <a:pPr marL="0" indent="0">
              <a:buNone/>
            </a:pPr>
            <a:r>
              <a:rPr lang="cs-CZ" sz="2200" i="1" dirty="0" smtClean="0">
                <a:solidFill>
                  <a:schemeClr val="accent3"/>
                </a:solidFill>
                <a:latin typeface="+mn-lt"/>
              </a:rPr>
              <a:t>„První záloha</a:t>
            </a:r>
            <a:r>
              <a:rPr lang="cs-CZ" sz="2400" i="1" dirty="0" smtClean="0">
                <a:solidFill>
                  <a:schemeClr val="accent3"/>
                </a:solidFill>
                <a:latin typeface="+mn-lt"/>
              </a:rPr>
              <a:t> </a:t>
            </a:r>
            <a:r>
              <a:rPr lang="cs-CZ" b="0" i="1" dirty="0" smtClean="0">
                <a:solidFill>
                  <a:srgbClr val="000000"/>
                </a:solidFill>
                <a:latin typeface="+mn-lt"/>
              </a:rPr>
              <a:t>(označení posunového dílu) </a:t>
            </a:r>
            <a:r>
              <a:rPr lang="cs-CZ" sz="2200" i="1" u="sng" dirty="0" smtClean="0">
                <a:solidFill>
                  <a:schemeClr val="accent3"/>
                </a:solidFill>
                <a:latin typeface="+mn-lt"/>
              </a:rPr>
              <a:t>v Přelouči </a:t>
            </a:r>
            <a:r>
              <a:rPr lang="cs-CZ" sz="2200" i="1" dirty="0" smtClean="0">
                <a:solidFill>
                  <a:schemeClr val="accent3"/>
                </a:solidFill>
                <a:latin typeface="+mn-lt"/>
              </a:rPr>
              <a:t>ze sedmé koleje směrem k Pardubicím posun dovolen.“</a:t>
            </a:r>
          </a:p>
          <a:p>
            <a:pPr marL="0" indent="0">
              <a:buNone/>
            </a:pPr>
            <a:r>
              <a:rPr lang="cs-CZ" sz="2200" i="1" dirty="0" smtClean="0">
                <a:solidFill>
                  <a:schemeClr val="tx2"/>
                </a:solidFill>
                <a:latin typeface="+mn-lt"/>
              </a:rPr>
              <a:t>„Vlak 87621 </a:t>
            </a:r>
            <a:r>
              <a:rPr lang="cs-CZ" b="0" i="1" dirty="0" smtClean="0">
                <a:solidFill>
                  <a:srgbClr val="000000"/>
                </a:solidFill>
                <a:latin typeface="+mn-lt"/>
              </a:rPr>
              <a:t>(označení posunového </a:t>
            </a:r>
            <a:r>
              <a:rPr lang="cs-CZ" b="0" dirty="0" smtClean="0">
                <a:solidFill>
                  <a:srgbClr val="000000"/>
                </a:solidFill>
                <a:latin typeface="+mn-lt"/>
              </a:rPr>
              <a:t>dílu) </a:t>
            </a:r>
            <a:r>
              <a:rPr lang="cs-CZ" sz="2200" i="1" u="sng" dirty="0" smtClean="0">
                <a:solidFill>
                  <a:schemeClr val="tx2"/>
                </a:solidFill>
                <a:latin typeface="+mn-lt"/>
              </a:rPr>
              <a:t>v Povrlech </a:t>
            </a:r>
            <a:r>
              <a:rPr lang="cs-CZ" sz="2200" i="1" dirty="0" smtClean="0">
                <a:solidFill>
                  <a:schemeClr val="tx2"/>
                </a:solidFill>
                <a:latin typeface="+mn-lt"/>
              </a:rPr>
              <a:t>ze druhé koleje k návěstidlu (za návěstidlo) Se 42 posun dovolen.“ </a:t>
            </a:r>
            <a:endParaRPr lang="cs-CZ" sz="2200" b="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47</a:t>
            </a:fld>
            <a:endParaRPr lang="cs-CZ" dirty="0"/>
          </a:p>
        </p:txBody>
      </p:sp>
    </p:spTree>
    <p:extLst>
      <p:ext uri="{BB962C8B-B14F-4D97-AF65-F5344CB8AC3E}">
        <p14:creationId xmlns:p14="http://schemas.microsoft.com/office/powerpoint/2010/main" val="931420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15026"/>
            <a:ext cx="8229600" cy="5047988"/>
          </a:xfrm>
        </p:spPr>
        <p:txBody>
          <a:bodyPr/>
          <a:lstStyle/>
          <a:p>
            <a:pPr marL="0" indent="0">
              <a:buNone/>
            </a:pPr>
            <a:r>
              <a:rPr lang="cs-CZ" sz="2400" dirty="0" smtClean="0">
                <a:solidFill>
                  <a:srgbClr val="000000"/>
                </a:solidFill>
                <a:latin typeface="+mn-lt"/>
              </a:rPr>
              <a:t>Rádiovým zařízením: </a:t>
            </a:r>
          </a:p>
          <a:p>
            <a:pPr marL="0" indent="0">
              <a:buNone/>
            </a:pPr>
            <a:endParaRPr lang="cs-CZ" sz="2400" dirty="0" smtClean="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48</a:t>
            </a:fld>
            <a:endParaRPr lang="cs-CZ" dirty="0"/>
          </a:p>
        </p:txBody>
      </p:sp>
      <p:pic>
        <p:nvPicPr>
          <p:cNvPr id="6" name="irc_mi" descr="Související obrázek">
            <a:hlinkClick r:id="rId2"/>
          </p:cNvPr>
          <p:cNvPicPr preferRelativeResize="0">
            <a:picLocks noChangeAspect="1"/>
          </p:cNvPicPr>
          <p:nvPr/>
        </p:nvPicPr>
        <p:blipFill>
          <a:blip r:embed="rId3"/>
          <a:srcRect/>
          <a:stretch>
            <a:fillRect/>
          </a:stretch>
        </p:blipFill>
        <p:spPr bwMode="auto">
          <a:xfrm>
            <a:off x="1613573" y="1684178"/>
            <a:ext cx="5916854" cy="4441622"/>
          </a:xfrm>
          <a:prstGeom prst="rect">
            <a:avLst/>
          </a:prstGeom>
          <a:noFill/>
          <a:ln w="9525">
            <a:noFill/>
            <a:miter lim="800000"/>
            <a:headEnd/>
            <a:tailEnd/>
          </a:ln>
        </p:spPr>
      </p:pic>
    </p:spTree>
    <p:extLst>
      <p:ext uri="{BB962C8B-B14F-4D97-AF65-F5344CB8AC3E}">
        <p14:creationId xmlns:p14="http://schemas.microsoft.com/office/powerpoint/2010/main" val="34871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27552"/>
            <a:ext cx="8229600" cy="4898612"/>
          </a:xfrm>
        </p:spPr>
        <p:txBody>
          <a:bodyPr/>
          <a:lstStyle/>
          <a:p>
            <a:pPr marL="0" indent="0">
              <a:buNone/>
            </a:pPr>
            <a:r>
              <a:rPr lang="cs-CZ" sz="2400" dirty="0" smtClean="0">
                <a:solidFill>
                  <a:srgbClr val="000000"/>
                </a:solidFill>
                <a:latin typeface="+mn-lt"/>
              </a:rPr>
              <a:t>Ostatním telekomunikačním zařízením (např. staničním rozhlasem) nebo ústně: </a:t>
            </a:r>
          </a:p>
          <a:p>
            <a:pPr marL="0" indent="0">
              <a:buNone/>
            </a:pPr>
            <a:endParaRPr lang="cs-CZ" sz="2400" dirty="0" smtClean="0">
              <a:solidFill>
                <a:srgbClr val="000000"/>
              </a:solidFill>
              <a:latin typeface="+mn-lt"/>
            </a:endParaRPr>
          </a:p>
          <a:p>
            <a:pPr marL="0" indent="0">
              <a:buNone/>
            </a:pPr>
            <a:r>
              <a:rPr lang="cs-CZ" sz="2400" dirty="0" smtClean="0">
                <a:solidFill>
                  <a:schemeClr val="tx2"/>
                </a:solidFill>
                <a:latin typeface="+mn-lt"/>
              </a:rPr>
              <a:t>„</a:t>
            </a:r>
            <a:r>
              <a:rPr lang="cs-CZ" sz="2400" i="1" dirty="0" smtClean="0">
                <a:solidFill>
                  <a:schemeClr val="tx2"/>
                </a:solidFill>
                <a:latin typeface="+mn-lt"/>
              </a:rPr>
              <a:t>Třetí záloha </a:t>
            </a:r>
            <a:r>
              <a:rPr lang="cs-CZ" b="0" dirty="0" smtClean="0">
                <a:solidFill>
                  <a:srgbClr val="000000"/>
                </a:solidFill>
                <a:latin typeface="+mn-lt"/>
              </a:rPr>
              <a:t>(označení posunového dílu) </a:t>
            </a:r>
            <a:r>
              <a:rPr lang="cs-CZ" sz="2400" i="1" dirty="0" smtClean="0">
                <a:solidFill>
                  <a:schemeClr val="tx2"/>
                </a:solidFill>
                <a:latin typeface="+mn-lt"/>
              </a:rPr>
              <a:t>z páté koleje do první výtažné koleje posun dovolen.“, </a:t>
            </a:r>
          </a:p>
          <a:p>
            <a:pPr marL="0" indent="0">
              <a:buNone/>
            </a:pPr>
            <a:endParaRPr lang="cs-CZ" sz="2400" i="1" dirty="0" smtClean="0">
              <a:solidFill>
                <a:schemeClr val="tx2"/>
              </a:solidFill>
              <a:latin typeface="+mn-lt"/>
            </a:endParaRPr>
          </a:p>
          <a:p>
            <a:pPr marL="0" indent="0">
              <a:buNone/>
            </a:pPr>
            <a:r>
              <a:rPr lang="cs-CZ" sz="2400" i="1" dirty="0" smtClean="0">
                <a:solidFill>
                  <a:schemeClr val="accent3"/>
                </a:solidFill>
                <a:latin typeface="+mn-lt"/>
              </a:rPr>
              <a:t>„První záloha </a:t>
            </a:r>
            <a:r>
              <a:rPr lang="cs-CZ" sz="2400" b="0" dirty="0" smtClean="0">
                <a:solidFill>
                  <a:srgbClr val="000000"/>
                </a:solidFill>
                <a:latin typeface="+mn-lt"/>
              </a:rPr>
              <a:t>(</a:t>
            </a:r>
            <a:r>
              <a:rPr lang="cs-CZ" b="0" dirty="0" smtClean="0">
                <a:solidFill>
                  <a:srgbClr val="000000"/>
                </a:solidFill>
                <a:latin typeface="+mn-lt"/>
              </a:rPr>
              <a:t>označení posunového dílu) </a:t>
            </a:r>
            <a:r>
              <a:rPr lang="cs-CZ" sz="2400" i="1" dirty="0" smtClean="0">
                <a:solidFill>
                  <a:schemeClr val="accent3"/>
                </a:solidFill>
                <a:latin typeface="+mn-lt"/>
              </a:rPr>
              <a:t>ze sedmé koleje směrem k Pardubicím posun dovolen.“</a:t>
            </a:r>
          </a:p>
          <a:p>
            <a:pPr marL="0" indent="0">
              <a:buNone/>
            </a:pPr>
            <a:endParaRPr lang="cs-CZ" sz="2400" i="1" dirty="0" smtClean="0">
              <a:solidFill>
                <a:schemeClr val="accent3"/>
              </a:solidFill>
              <a:latin typeface="+mn-lt"/>
            </a:endParaRPr>
          </a:p>
          <a:p>
            <a:pPr marL="0" indent="0">
              <a:buNone/>
            </a:pPr>
            <a:r>
              <a:rPr lang="cs-CZ" sz="2400" dirty="0" smtClean="0">
                <a:solidFill>
                  <a:schemeClr val="tx2"/>
                </a:solidFill>
                <a:latin typeface="+mn-lt"/>
              </a:rPr>
              <a:t>„</a:t>
            </a:r>
            <a:r>
              <a:rPr lang="cs-CZ" sz="2400" i="1" dirty="0" smtClean="0">
                <a:solidFill>
                  <a:schemeClr val="tx2"/>
                </a:solidFill>
                <a:latin typeface="+mn-lt"/>
              </a:rPr>
              <a:t>Vlak 87621 </a:t>
            </a:r>
            <a:r>
              <a:rPr lang="cs-CZ" b="0" i="1" dirty="0" smtClean="0">
                <a:solidFill>
                  <a:srgbClr val="000000"/>
                </a:solidFill>
                <a:latin typeface="+mn-lt"/>
              </a:rPr>
              <a:t>(označení posunového dílu) </a:t>
            </a:r>
            <a:r>
              <a:rPr lang="cs-CZ" sz="2400" i="1" dirty="0" smtClean="0">
                <a:solidFill>
                  <a:schemeClr val="tx2"/>
                </a:solidFill>
                <a:latin typeface="+mn-lt"/>
              </a:rPr>
              <a:t>ze druhé koleje k návěstidlu (za návěstidlo) Se 42 posun dovolen.“</a:t>
            </a:r>
            <a:endParaRPr lang="cs-CZ" sz="2400" b="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49</a:t>
            </a:fld>
            <a:endParaRPr lang="cs-CZ" dirty="0"/>
          </a:p>
        </p:txBody>
      </p:sp>
    </p:spTree>
    <p:extLst>
      <p:ext uri="{BB962C8B-B14F-4D97-AF65-F5344CB8AC3E}">
        <p14:creationId xmlns:p14="http://schemas.microsoft.com/office/powerpoint/2010/main" val="1017971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3200" dirty="0" smtClean="0">
                <a:solidFill>
                  <a:schemeClr val="tx2"/>
                </a:solidFill>
                <a:latin typeface="+mn-lt"/>
              </a:rPr>
              <a:t>Posunová cesta </a:t>
            </a:r>
            <a:r>
              <a:rPr lang="cs-CZ" sz="2800" b="0" dirty="0" smtClean="0">
                <a:solidFill>
                  <a:srgbClr val="000000"/>
                </a:solidFill>
                <a:latin typeface="+mn-lt"/>
              </a:rPr>
              <a:t>je úsek koleje v dopravně s kolejovým rozvětvením, určený pro danou jízdu posunového dílu.</a:t>
            </a:r>
          </a:p>
          <a:p>
            <a:pPr marL="0" indent="0">
              <a:buNone/>
            </a:pPr>
            <a:endParaRPr lang="cs-CZ" sz="2800" dirty="0" smtClean="0">
              <a:solidFill>
                <a:srgbClr val="000000"/>
              </a:solidFill>
              <a:latin typeface="+mn-lt"/>
            </a:endParaRPr>
          </a:p>
          <a:p>
            <a:pPr marL="0" indent="0">
              <a:buNone/>
            </a:pPr>
            <a:r>
              <a:rPr lang="cs-CZ" sz="3200" dirty="0" smtClean="0">
                <a:solidFill>
                  <a:schemeClr val="tx2"/>
                </a:solidFill>
                <a:latin typeface="+mn-lt"/>
              </a:rPr>
              <a:t>Posunová cesta </a:t>
            </a:r>
            <a:r>
              <a:rPr lang="cs-CZ" sz="2800" dirty="0" smtClean="0">
                <a:solidFill>
                  <a:srgbClr val="000000"/>
                </a:solidFill>
                <a:latin typeface="+mn-lt"/>
              </a:rPr>
              <a:t>= </a:t>
            </a:r>
            <a:r>
              <a:rPr lang="cs-CZ" sz="2800" dirty="0" smtClean="0">
                <a:solidFill>
                  <a:schemeClr val="accent3"/>
                </a:solidFill>
                <a:latin typeface="+mn-lt"/>
              </a:rPr>
              <a:t>úsek koleje od konce posunového dílu až k místu, které stanoví zaměstnanec řídící posun </a:t>
            </a:r>
            <a:r>
              <a:rPr lang="cs-CZ" sz="2400" b="0" dirty="0" smtClean="0">
                <a:solidFill>
                  <a:srgbClr val="000000"/>
                </a:solidFill>
                <a:latin typeface="+mn-lt"/>
              </a:rPr>
              <a:t>(nebo z jeho pověření vedoucí posunové čety); </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01041" y="692473"/>
            <a:ext cx="8247423" cy="504279"/>
          </a:xfrm>
        </p:spPr>
        <p:txBody>
          <a:bodyPr/>
          <a:lstStyle/>
          <a:p>
            <a:pPr algn="l"/>
            <a:r>
              <a:rPr lang="cs-CZ" altLang="cs-CZ" sz="2400" b="1" dirty="0">
                <a:solidFill>
                  <a:schemeClr val="tx2"/>
                </a:solidFill>
                <a:latin typeface="+mj-lt"/>
              </a:rPr>
              <a:t>Posunová cesta</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a:t>
            </a:fld>
            <a:endParaRPr lang="cs-CZ" dirty="0"/>
          </a:p>
        </p:txBody>
      </p:sp>
    </p:spTree>
    <p:extLst>
      <p:ext uri="{BB962C8B-B14F-4D97-AF65-F5344CB8AC3E}">
        <p14:creationId xmlns:p14="http://schemas.microsoft.com/office/powerpoint/2010/main" val="347540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227552"/>
            <a:ext cx="8229600" cy="4898612"/>
          </a:xfrm>
        </p:spPr>
        <p:txBody>
          <a:bodyPr/>
          <a:lstStyle/>
          <a:p>
            <a:pPr marL="0" indent="0">
              <a:buNone/>
            </a:pPr>
            <a:r>
              <a:rPr lang="cs-CZ" sz="2400" dirty="0" smtClean="0">
                <a:solidFill>
                  <a:srgbClr val="000000"/>
                </a:solidFill>
                <a:latin typeface="+mn-lt"/>
              </a:rPr>
              <a:t>Staniční rozhlas: </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50</a:t>
            </a:fld>
            <a:endParaRPr lang="cs-CZ" dirty="0"/>
          </a:p>
        </p:txBody>
      </p:sp>
      <p:pic>
        <p:nvPicPr>
          <p:cNvPr id="6" name="irc_mi" descr="Výsledek obrázku pro staniční rozhlas">
            <a:hlinkClick r:id="rId2"/>
          </p:cNvPr>
          <p:cNvPicPr preferRelativeResize="0">
            <a:picLocks noChangeAspect="1"/>
          </p:cNvPicPr>
          <p:nvPr/>
        </p:nvPicPr>
        <p:blipFill>
          <a:blip r:embed="rId3"/>
          <a:srcRect/>
          <a:stretch>
            <a:fillRect/>
          </a:stretch>
        </p:blipFill>
        <p:spPr bwMode="auto">
          <a:xfrm>
            <a:off x="1446721" y="1633834"/>
            <a:ext cx="6250559" cy="4710811"/>
          </a:xfrm>
          <a:prstGeom prst="rect">
            <a:avLst/>
          </a:prstGeom>
          <a:noFill/>
          <a:ln w="9525">
            <a:noFill/>
            <a:miter lim="800000"/>
            <a:headEnd/>
            <a:tailEnd/>
          </a:ln>
        </p:spPr>
      </p:pic>
    </p:spTree>
    <p:extLst>
      <p:ext uri="{BB962C8B-B14F-4D97-AF65-F5344CB8AC3E}">
        <p14:creationId xmlns:p14="http://schemas.microsoft.com/office/powerpoint/2010/main" val="20469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400" dirty="0" smtClean="0">
                <a:solidFill>
                  <a:srgbClr val="000000"/>
                </a:solidFill>
                <a:latin typeface="+mn-lt"/>
              </a:rPr>
              <a:t>Při </a:t>
            </a:r>
            <a:r>
              <a:rPr lang="cs-CZ" sz="3200" dirty="0" smtClean="0">
                <a:solidFill>
                  <a:schemeClr val="tx2"/>
                </a:solidFill>
                <a:latin typeface="+mn-lt"/>
              </a:rPr>
              <a:t>posunu kolem neobsluhovaného </a:t>
            </a:r>
            <a:r>
              <a:rPr lang="cs-CZ" sz="2400" dirty="0" smtClean="0">
                <a:solidFill>
                  <a:srgbClr val="000000"/>
                </a:solidFill>
                <a:latin typeface="+mn-lt"/>
              </a:rPr>
              <a:t>nepřenosného návěstidla platného pro posun musí být souhlas doplněn takto: </a:t>
            </a:r>
          </a:p>
          <a:p>
            <a:pPr marL="0" indent="0">
              <a:buNone/>
            </a:pPr>
            <a:endParaRPr lang="cs-CZ" sz="2400" dirty="0" smtClean="0">
              <a:solidFill>
                <a:schemeClr val="tx2"/>
              </a:solidFill>
              <a:latin typeface="+mn-lt"/>
            </a:endParaRPr>
          </a:p>
          <a:p>
            <a:pPr marL="0" indent="0">
              <a:buNone/>
            </a:pPr>
            <a:r>
              <a:rPr lang="cs-CZ" sz="2400" dirty="0" smtClean="0">
                <a:solidFill>
                  <a:schemeClr val="tx2"/>
                </a:solidFill>
                <a:latin typeface="+mn-lt"/>
              </a:rPr>
              <a:t>„</a:t>
            </a:r>
            <a:r>
              <a:rPr lang="cs-CZ" sz="3600" i="1" dirty="0" smtClean="0">
                <a:solidFill>
                  <a:schemeClr val="tx2"/>
                </a:solidFill>
                <a:latin typeface="+mn-lt"/>
              </a:rPr>
              <a:t>Návěstidlo L5 se neobsluhuje</a:t>
            </a:r>
            <a:r>
              <a:rPr lang="cs-CZ" sz="2400" i="1" dirty="0" smtClean="0">
                <a:solidFill>
                  <a:schemeClr val="tx2"/>
                </a:solidFill>
                <a:latin typeface="+mn-lt"/>
              </a:rPr>
              <a:t>, první záloha ...“;</a:t>
            </a:r>
            <a:endParaRPr lang="cs-CZ" sz="2400" b="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38411" y="692473"/>
            <a:ext cx="8310053"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51</a:t>
            </a:fld>
            <a:endParaRPr lang="cs-CZ" dirty="0"/>
          </a:p>
        </p:txBody>
      </p:sp>
    </p:spTree>
    <p:extLst>
      <p:ext uri="{BB962C8B-B14F-4D97-AF65-F5344CB8AC3E}">
        <p14:creationId xmlns:p14="http://schemas.microsoft.com/office/powerpoint/2010/main" val="34982273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3200" dirty="0" smtClean="0">
                <a:solidFill>
                  <a:srgbClr val="000000"/>
                </a:solidFill>
                <a:latin typeface="+mn-lt"/>
              </a:rPr>
              <a:t>Návěstí </a:t>
            </a:r>
            <a:r>
              <a:rPr lang="cs-CZ" sz="3200" dirty="0" smtClean="0">
                <a:solidFill>
                  <a:schemeClr val="tx2"/>
                </a:solidFill>
                <a:latin typeface="+mn-lt"/>
              </a:rPr>
              <a:t>dovolující jízdu vlaku </a:t>
            </a:r>
            <a:r>
              <a:rPr lang="cs-CZ" sz="2400" dirty="0" smtClean="0">
                <a:solidFill>
                  <a:srgbClr val="000000"/>
                </a:solidFill>
                <a:latin typeface="+mn-lt"/>
              </a:rPr>
              <a:t>hlavního návěstidla platného jen pro příslušnou kolej </a:t>
            </a:r>
          </a:p>
          <a:p>
            <a:pPr marL="0" indent="0">
              <a:buNone/>
            </a:pPr>
            <a:endParaRPr lang="cs-CZ" sz="3200" dirty="0" smtClean="0">
              <a:solidFill>
                <a:srgbClr val="000000"/>
              </a:solidFill>
              <a:latin typeface="+mn-lt"/>
            </a:endParaRPr>
          </a:p>
          <a:p>
            <a:pPr>
              <a:buFont typeface="Verdana" panose="020B0604030504040204" pitchFamily="34" charset="0"/>
              <a:buChar char="―"/>
            </a:pPr>
            <a:r>
              <a:rPr lang="cs-CZ" sz="2400" b="0" dirty="0" smtClean="0">
                <a:solidFill>
                  <a:srgbClr val="000000"/>
                </a:solidFill>
                <a:latin typeface="+mn-lt"/>
              </a:rPr>
              <a:t>pro jízdy mezi jednotlivými </a:t>
            </a:r>
            <a:br>
              <a:rPr lang="cs-CZ" sz="2400" b="0" dirty="0" smtClean="0">
                <a:solidFill>
                  <a:srgbClr val="000000"/>
                </a:solidFill>
                <a:latin typeface="+mn-lt"/>
              </a:rPr>
            </a:br>
            <a:r>
              <a:rPr lang="cs-CZ" sz="2400" b="0" dirty="0" smtClean="0">
                <a:solidFill>
                  <a:srgbClr val="000000"/>
                </a:solidFill>
                <a:latin typeface="+mn-lt"/>
              </a:rPr>
              <a:t>obvody stanice</a:t>
            </a:r>
          </a:p>
          <a:p>
            <a:pPr marL="0" indent="0">
              <a:buNone/>
            </a:pPr>
            <a:endParaRPr lang="cs-CZ" sz="2400" b="0" dirty="0" smtClean="0">
              <a:solidFill>
                <a:srgbClr val="000000"/>
              </a:solidFill>
              <a:latin typeface="+mn-lt"/>
            </a:endParaRPr>
          </a:p>
          <a:p>
            <a:pPr>
              <a:buFont typeface="Verdana" panose="020B0604030504040204" pitchFamily="34" charset="0"/>
              <a:buChar char="―"/>
            </a:pPr>
            <a:r>
              <a:rPr lang="cs-CZ" sz="2400" b="0" dirty="0" smtClean="0">
                <a:solidFill>
                  <a:srgbClr val="000000"/>
                </a:solidFill>
                <a:latin typeface="+mn-lt"/>
              </a:rPr>
              <a:t> pro jízdy na vlečku a z vlečky, </a:t>
            </a:r>
          </a:p>
          <a:p>
            <a:pPr>
              <a:buFont typeface="Verdana" panose="020B0604030504040204" pitchFamily="34" charset="0"/>
              <a:buChar char="―"/>
            </a:pPr>
            <a:endParaRPr lang="cs-CZ" sz="2400" b="0" dirty="0" smtClean="0">
              <a:solidFill>
                <a:srgbClr val="000000"/>
              </a:solidFill>
              <a:latin typeface="+mn-lt"/>
            </a:endParaRPr>
          </a:p>
          <a:p>
            <a:pPr>
              <a:buFont typeface="Verdana" panose="020B0604030504040204" pitchFamily="34" charset="0"/>
              <a:buChar char="―"/>
            </a:pPr>
            <a:r>
              <a:rPr lang="cs-CZ" sz="2400" b="0" dirty="0" smtClean="0">
                <a:solidFill>
                  <a:srgbClr val="000000"/>
                </a:solidFill>
                <a:latin typeface="+mn-lt"/>
              </a:rPr>
              <a:t>pokud je to povoleno v ZDD.</a:t>
            </a:r>
            <a:endParaRPr lang="cs-CZ" sz="24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25885" y="692473"/>
            <a:ext cx="8322579" cy="504279"/>
          </a:xfrm>
        </p:spPr>
        <p:txBody>
          <a:bodyPr/>
          <a:lstStyle/>
          <a:p>
            <a:pPr algn="l"/>
            <a:r>
              <a:rPr lang="cs-CZ" altLang="cs-CZ" sz="2400" b="1" dirty="0">
                <a:solidFill>
                  <a:schemeClr val="tx2"/>
                </a:solidFill>
                <a:latin typeface="+mj-lt"/>
              </a:rPr>
              <a:t>Souhlas k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52</a:t>
            </a:fld>
            <a:endParaRPr lang="cs-CZ" dirty="0"/>
          </a:p>
        </p:txBody>
      </p:sp>
      <p:pic>
        <p:nvPicPr>
          <p:cNvPr id="6" name="Obrázek 5"/>
          <p:cNvPicPr preferRelativeResize="0">
            <a:picLocks noChangeAspect="1"/>
          </p:cNvPicPr>
          <p:nvPr/>
        </p:nvPicPr>
        <p:blipFill>
          <a:blip r:embed="rId2"/>
          <a:srcRect/>
          <a:stretch>
            <a:fillRect/>
          </a:stretch>
        </p:blipFill>
        <p:spPr bwMode="auto">
          <a:xfrm>
            <a:off x="6156953" y="2882943"/>
            <a:ext cx="1456182" cy="3122524"/>
          </a:xfrm>
          <a:prstGeom prst="rect">
            <a:avLst/>
          </a:prstGeom>
          <a:noFill/>
          <a:ln w="9525">
            <a:noFill/>
            <a:miter lim="800000"/>
            <a:headEnd/>
            <a:tailEnd/>
          </a:ln>
        </p:spPr>
      </p:pic>
    </p:spTree>
    <p:extLst>
      <p:ext uri="{BB962C8B-B14F-4D97-AF65-F5344CB8AC3E}">
        <p14:creationId xmlns:p14="http://schemas.microsoft.com/office/powerpoint/2010/main" val="20362458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Ukončení posunu a uvolnění kolejí určených pro jízdu vlaků </a:t>
            </a:r>
            <a:r>
              <a:rPr lang="cs-CZ" sz="2800" dirty="0" smtClean="0">
                <a:solidFill>
                  <a:schemeClr val="tx2"/>
                </a:solidFill>
                <a:latin typeface="+mn-lt"/>
              </a:rPr>
              <a:t>ohlásí ihned zaměstnanec řídící posun </a:t>
            </a:r>
            <a:r>
              <a:rPr lang="cs-CZ" dirty="0" smtClean="0">
                <a:solidFill>
                  <a:srgbClr val="000000"/>
                </a:solidFill>
                <a:latin typeface="+mn-lt"/>
              </a:rPr>
              <a:t>(vedoucí posunové čety, byl-li tím pověřen</a:t>
            </a:r>
            <a:r>
              <a:rPr lang="cs-CZ" sz="2800" dirty="0" smtClean="0">
                <a:solidFill>
                  <a:srgbClr val="000000"/>
                </a:solidFill>
                <a:latin typeface="+mn-lt"/>
              </a:rPr>
              <a:t>) po jeho ukončení </a:t>
            </a:r>
            <a:r>
              <a:rPr lang="cs-CZ" sz="2800" dirty="0" smtClean="0">
                <a:solidFill>
                  <a:schemeClr val="tx2"/>
                </a:solidFill>
                <a:latin typeface="+mn-lt"/>
              </a:rPr>
              <a:t>výpravčímu přímo nebo prostřednictvím výhybkáře.</a:t>
            </a:r>
          </a:p>
          <a:p>
            <a:pPr>
              <a:buNone/>
            </a:pPr>
            <a:endParaRPr lang="cs-CZ" sz="2800" dirty="0" smtClean="0">
              <a:solidFill>
                <a:srgbClr val="000000"/>
              </a:solidFill>
              <a:latin typeface="+mn-lt"/>
            </a:endParaRPr>
          </a:p>
          <a:p>
            <a:pPr marL="0" indent="0">
              <a:buNone/>
            </a:pPr>
            <a:r>
              <a:rPr lang="cs-CZ" sz="2400" b="0" dirty="0" smtClean="0">
                <a:solidFill>
                  <a:srgbClr val="000000"/>
                </a:solidFill>
                <a:latin typeface="+mn-lt"/>
              </a:rPr>
              <a:t>Po ukončení posunu, popř. za posunu, </a:t>
            </a:r>
            <a:r>
              <a:rPr lang="cs-CZ" sz="2400" u="sng" dirty="0" smtClean="0">
                <a:solidFill>
                  <a:schemeClr val="tx2"/>
                </a:solidFill>
                <a:latin typeface="+mn-lt"/>
              </a:rPr>
              <a:t>si výpravčí ověří, </a:t>
            </a:r>
            <a:r>
              <a:rPr lang="cs-CZ" sz="2400" b="0" dirty="0" smtClean="0">
                <a:solidFill>
                  <a:srgbClr val="000000"/>
                </a:solidFill>
                <a:latin typeface="+mn-lt"/>
              </a:rPr>
              <a:t>zda byl posun proveden (je prováděn) podle jeho pokynů.</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01041" y="692473"/>
            <a:ext cx="8247423" cy="504279"/>
          </a:xfrm>
        </p:spPr>
        <p:txBody>
          <a:bodyPr/>
          <a:lstStyle/>
          <a:p>
            <a:pPr algn="l"/>
            <a:r>
              <a:rPr lang="cs-CZ" altLang="cs-CZ" sz="2400" b="1" dirty="0">
                <a:solidFill>
                  <a:schemeClr val="tx2"/>
                </a:solidFill>
                <a:latin typeface="+mj-lt"/>
              </a:rPr>
              <a:t>Ukončení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53</a:t>
            </a:fld>
            <a:endParaRPr lang="cs-CZ" dirty="0"/>
          </a:p>
        </p:txBody>
      </p:sp>
    </p:spTree>
    <p:extLst>
      <p:ext uri="{BB962C8B-B14F-4D97-AF65-F5344CB8AC3E}">
        <p14:creationId xmlns:p14="http://schemas.microsoft.com/office/powerpoint/2010/main" val="689840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77864"/>
            <a:ext cx="8229600" cy="4748300"/>
          </a:xfrm>
        </p:spPr>
        <p:txBody>
          <a:bodyPr/>
          <a:lstStyle/>
          <a:p>
            <a:pPr marL="0" indent="0">
              <a:buNone/>
            </a:pPr>
            <a:r>
              <a:rPr lang="cs-CZ" sz="2400" b="0" dirty="0" smtClean="0">
                <a:solidFill>
                  <a:srgbClr val="000000"/>
                </a:solidFill>
                <a:latin typeface="+mn-lt"/>
              </a:rPr>
              <a:t>Za zajištění vozidel proti ujetí </a:t>
            </a:r>
            <a:r>
              <a:rPr lang="cs-CZ" sz="2400" dirty="0" smtClean="0">
                <a:solidFill>
                  <a:schemeClr val="tx2"/>
                </a:solidFill>
                <a:latin typeface="+mn-lt"/>
              </a:rPr>
              <a:t>během posunu </a:t>
            </a:r>
            <a:r>
              <a:rPr lang="cs-CZ" sz="2400" b="0" dirty="0" smtClean="0">
                <a:solidFill>
                  <a:srgbClr val="000000"/>
                </a:solidFill>
                <a:latin typeface="+mn-lt"/>
              </a:rPr>
              <a:t>zodpovídá </a:t>
            </a:r>
            <a:r>
              <a:rPr lang="cs-CZ" sz="2400" dirty="0" smtClean="0">
                <a:solidFill>
                  <a:srgbClr val="000000"/>
                </a:solidFill>
                <a:latin typeface="+mn-lt"/>
              </a:rPr>
              <a:t>vedoucí posunové čety </a:t>
            </a:r>
            <a:r>
              <a:rPr lang="cs-CZ" sz="2400" b="0" dirty="0" smtClean="0">
                <a:solidFill>
                  <a:srgbClr val="000000"/>
                </a:solidFill>
                <a:latin typeface="+mn-lt"/>
              </a:rPr>
              <a:t>nebo jím určený zaměstnanec. </a:t>
            </a:r>
          </a:p>
          <a:p>
            <a:pPr marL="0" indent="0">
              <a:buNone/>
            </a:pPr>
            <a:r>
              <a:rPr lang="cs-CZ" sz="2400" b="0" dirty="0" smtClean="0">
                <a:solidFill>
                  <a:srgbClr val="000000"/>
                </a:solidFill>
                <a:latin typeface="+mn-lt"/>
              </a:rPr>
              <a:t>Za zajištění vozidel proti ujetí po </a:t>
            </a:r>
            <a:r>
              <a:rPr lang="cs-CZ" sz="2800" dirty="0" smtClean="0">
                <a:solidFill>
                  <a:schemeClr val="tx2"/>
                </a:solidFill>
                <a:latin typeface="+mn-lt"/>
              </a:rPr>
              <a:t>ukončení posunu </a:t>
            </a:r>
            <a:r>
              <a:rPr lang="cs-CZ" sz="2400" b="0" dirty="0" smtClean="0">
                <a:solidFill>
                  <a:srgbClr val="000000"/>
                </a:solidFill>
                <a:latin typeface="+mn-lt"/>
              </a:rPr>
              <a:t>a za svěšení odstavených vozidel</a:t>
            </a:r>
            <a:r>
              <a:rPr lang="cs-CZ" sz="2400" dirty="0" smtClean="0">
                <a:solidFill>
                  <a:srgbClr val="000000"/>
                </a:solidFill>
                <a:latin typeface="+mn-lt"/>
              </a:rPr>
              <a:t> </a:t>
            </a:r>
            <a:r>
              <a:rPr lang="cs-CZ" sz="2400" b="0" dirty="0" smtClean="0">
                <a:solidFill>
                  <a:srgbClr val="000000"/>
                </a:solidFill>
                <a:latin typeface="+mn-lt"/>
              </a:rPr>
              <a:t>odpovídá</a:t>
            </a:r>
            <a:r>
              <a:rPr lang="cs-CZ" sz="2800" dirty="0" smtClean="0">
                <a:solidFill>
                  <a:schemeClr val="tx2"/>
                </a:solidFill>
                <a:latin typeface="+mn-lt"/>
              </a:rPr>
              <a:t> </a:t>
            </a:r>
            <a:r>
              <a:rPr lang="cs-CZ" sz="2800" dirty="0" smtClean="0">
                <a:solidFill>
                  <a:srgbClr val="000000"/>
                </a:solidFill>
                <a:latin typeface="+mn-lt"/>
              </a:rPr>
              <a:t>vedoucí posunové čety</a:t>
            </a:r>
            <a:r>
              <a:rPr lang="cs-CZ" sz="2800" dirty="0" smtClean="0">
                <a:solidFill>
                  <a:schemeClr val="tx2"/>
                </a:solidFill>
                <a:latin typeface="+mn-lt"/>
              </a:rPr>
              <a:t>,</a:t>
            </a:r>
          </a:p>
          <a:p>
            <a:pPr marL="0" indent="0">
              <a:buNone/>
            </a:pPr>
            <a:r>
              <a:rPr lang="cs-CZ" sz="2400" b="0" dirty="0" smtClean="0">
                <a:solidFill>
                  <a:srgbClr val="000000"/>
                </a:solidFill>
                <a:latin typeface="+mn-lt"/>
              </a:rPr>
              <a:t>popř.</a:t>
            </a:r>
            <a:r>
              <a:rPr lang="cs-CZ" sz="2400" dirty="0" smtClean="0">
                <a:solidFill>
                  <a:srgbClr val="000000"/>
                </a:solidFill>
                <a:latin typeface="+mn-lt"/>
              </a:rPr>
              <a:t> </a:t>
            </a:r>
            <a:r>
              <a:rPr lang="cs-CZ" sz="2400" dirty="0" smtClean="0">
                <a:solidFill>
                  <a:schemeClr val="tx2"/>
                </a:solidFill>
                <a:latin typeface="+mn-lt"/>
              </a:rPr>
              <a:t>při posunu bez posunové čety </a:t>
            </a:r>
            <a:r>
              <a:rPr lang="cs-CZ" sz="2800" dirty="0" smtClean="0">
                <a:solidFill>
                  <a:schemeClr val="tx2"/>
                </a:solidFill>
                <a:latin typeface="+mn-lt"/>
              </a:rPr>
              <a:t>strojvedoucí</a:t>
            </a:r>
            <a:r>
              <a:rPr lang="cs-CZ" sz="2400" dirty="0" smtClean="0">
                <a:solidFill>
                  <a:schemeClr val="tx2"/>
                </a:solidFill>
                <a:latin typeface="+mn-lt"/>
              </a:rPr>
              <a:t> </a:t>
            </a:r>
            <a:r>
              <a:rPr lang="cs-CZ" sz="2400" dirty="0" smtClean="0">
                <a:solidFill>
                  <a:srgbClr val="000000"/>
                </a:solidFill>
                <a:latin typeface="+mn-lt"/>
              </a:rPr>
              <a:t>nebo dopravcem určený zaměstnanec.</a:t>
            </a:r>
          </a:p>
          <a:p>
            <a:pPr marL="0" indent="0">
              <a:buNone/>
            </a:pPr>
            <a:endParaRPr lang="cs-CZ" sz="2400" dirty="0" smtClean="0">
              <a:solidFill>
                <a:srgbClr val="000000"/>
              </a:solidFill>
              <a:latin typeface="+mn-lt"/>
            </a:endParaRPr>
          </a:p>
          <a:p>
            <a:pPr marL="0" indent="0">
              <a:buNone/>
            </a:pPr>
            <a:r>
              <a:rPr lang="cs-CZ" sz="2400" dirty="0" smtClean="0">
                <a:solidFill>
                  <a:schemeClr val="accent3"/>
                </a:solidFill>
                <a:latin typeface="+mn-lt"/>
              </a:rPr>
              <a:t>Zarážky si musí v potřebném počtu zajistit dopravce.</a:t>
            </a:r>
            <a:endParaRPr lang="cs-CZ" sz="2400" b="0" dirty="0">
              <a:solidFill>
                <a:schemeClr val="accent3"/>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513567" y="692473"/>
            <a:ext cx="8234897" cy="504279"/>
          </a:xfrm>
        </p:spPr>
        <p:txBody>
          <a:bodyPr/>
          <a:lstStyle/>
          <a:p>
            <a:pPr algn="l"/>
            <a:r>
              <a:rPr lang="cs-CZ" altLang="cs-CZ" sz="2400" b="1" dirty="0">
                <a:solidFill>
                  <a:schemeClr val="tx2"/>
                </a:solidFill>
                <a:latin typeface="+mj-lt"/>
              </a:rPr>
              <a:t>Ukončení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54</a:t>
            </a:fld>
            <a:endParaRPr lang="cs-CZ" dirty="0"/>
          </a:p>
        </p:txBody>
      </p:sp>
    </p:spTree>
    <p:extLst>
      <p:ext uri="{BB962C8B-B14F-4D97-AF65-F5344CB8AC3E}">
        <p14:creationId xmlns:p14="http://schemas.microsoft.com/office/powerpoint/2010/main" val="2648842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sz="2400" dirty="0" smtClean="0">
              <a:solidFill>
                <a:schemeClr val="tx2"/>
              </a:solidFill>
              <a:latin typeface="+mn-lt"/>
            </a:endParaRPr>
          </a:p>
          <a:p>
            <a:pPr marL="0" indent="0" algn="ctr">
              <a:buNone/>
            </a:pPr>
            <a:r>
              <a:rPr lang="cs-CZ" sz="2400" dirty="0" smtClean="0">
                <a:solidFill>
                  <a:schemeClr val="tx2"/>
                </a:solidFill>
                <a:latin typeface="+mn-lt"/>
              </a:rPr>
              <a:t>!!!!!!!!!!!!!!!!!!!!!!!!!!!!!!!!!!!!!!!!!!!!!!!!!!!!!!!!!!!!!!!!!!!!!!</a:t>
            </a:r>
          </a:p>
          <a:p>
            <a:pPr marL="0" indent="0">
              <a:buNone/>
            </a:pPr>
            <a:r>
              <a:rPr lang="cs-CZ" sz="2400" dirty="0" smtClean="0">
                <a:solidFill>
                  <a:srgbClr val="000000"/>
                </a:solidFill>
                <a:latin typeface="+mn-lt"/>
              </a:rPr>
              <a:t>Byl-li posun na </a:t>
            </a:r>
            <a:r>
              <a:rPr lang="cs-CZ" sz="3200" dirty="0" smtClean="0">
                <a:solidFill>
                  <a:srgbClr val="000000"/>
                </a:solidFill>
                <a:latin typeface="+mn-lt"/>
              </a:rPr>
              <a:t>rozkaz výpravčího zastaven</a:t>
            </a:r>
            <a:r>
              <a:rPr lang="cs-CZ" sz="2400" dirty="0" smtClean="0">
                <a:solidFill>
                  <a:srgbClr val="000000"/>
                </a:solidFill>
                <a:latin typeface="+mn-lt"/>
              </a:rPr>
              <a:t>, </a:t>
            </a:r>
          </a:p>
          <a:p>
            <a:pPr marL="0" indent="0">
              <a:buNone/>
            </a:pPr>
            <a:r>
              <a:rPr lang="cs-CZ" sz="2400" b="0" dirty="0" smtClean="0">
                <a:solidFill>
                  <a:srgbClr val="000000"/>
                </a:solidFill>
                <a:latin typeface="+mn-lt"/>
              </a:rPr>
              <a:t>smí v něm zaměstnanec řídící posun pokračovat, </a:t>
            </a:r>
          </a:p>
          <a:p>
            <a:pPr marL="0" indent="0">
              <a:buNone/>
            </a:pPr>
            <a:r>
              <a:rPr lang="cs-CZ" sz="2400" b="0" dirty="0" smtClean="0">
                <a:solidFill>
                  <a:srgbClr val="000000"/>
                </a:solidFill>
                <a:latin typeface="+mn-lt"/>
              </a:rPr>
              <a:t>až když obdržel </a:t>
            </a:r>
          </a:p>
          <a:p>
            <a:pPr marL="0" indent="0">
              <a:buNone/>
            </a:pPr>
            <a:r>
              <a:rPr lang="cs-CZ" sz="4800" dirty="0" smtClean="0">
                <a:solidFill>
                  <a:schemeClr val="tx2"/>
                </a:solidFill>
                <a:latin typeface="+mn-lt"/>
              </a:rPr>
              <a:t>nové svolení k posunu</a:t>
            </a:r>
            <a:r>
              <a:rPr lang="cs-CZ" sz="2400" dirty="0" smtClean="0">
                <a:solidFill>
                  <a:schemeClr val="tx2"/>
                </a:solidFill>
                <a:latin typeface="+mn-lt"/>
              </a:rPr>
              <a:t>.</a:t>
            </a:r>
            <a:endParaRPr lang="cs-CZ" sz="2400" b="0" dirty="0">
              <a:solidFill>
                <a:schemeClr val="tx2"/>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75781" y="692473"/>
            <a:ext cx="8372683" cy="504279"/>
          </a:xfrm>
        </p:spPr>
        <p:txBody>
          <a:bodyPr/>
          <a:lstStyle/>
          <a:p>
            <a:pPr algn="l"/>
            <a:r>
              <a:rPr lang="cs-CZ" altLang="cs-CZ" sz="2400" b="1" dirty="0">
                <a:solidFill>
                  <a:schemeClr val="tx2"/>
                </a:solidFill>
                <a:latin typeface="+mj-lt"/>
              </a:rPr>
              <a:t>Přerušení posunu</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55</a:t>
            </a:fld>
            <a:endParaRPr lang="cs-CZ" dirty="0"/>
          </a:p>
        </p:txBody>
      </p:sp>
    </p:spTree>
    <p:extLst>
      <p:ext uri="{BB962C8B-B14F-4D97-AF65-F5344CB8AC3E}">
        <p14:creationId xmlns:p14="http://schemas.microsoft.com/office/powerpoint/2010/main" val="1650367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eaLnBrk="1" hangingPunct="1">
              <a:buNone/>
              <a:defRPr/>
            </a:pPr>
            <a:endParaRPr lang="cs-CZ" altLang="cs-CZ" sz="2800" dirty="0"/>
          </a:p>
          <a:p>
            <a:pPr marL="0" indent="0" eaLnBrk="1" hangingPunct="1">
              <a:buNone/>
              <a:defRPr/>
            </a:pPr>
            <a:endParaRPr lang="cs-CZ" altLang="cs-CZ" sz="2800" dirty="0" smtClean="0">
              <a:solidFill>
                <a:schemeClr val="accent3"/>
              </a:solidFill>
              <a:latin typeface="+mn-lt"/>
            </a:endParaRPr>
          </a:p>
          <a:p>
            <a:pPr marL="0" indent="0" eaLnBrk="1" hangingPunct="1">
              <a:buNone/>
              <a:defRPr/>
            </a:pPr>
            <a:r>
              <a:rPr lang="cs-CZ" altLang="cs-CZ" sz="4400" dirty="0" smtClean="0">
                <a:solidFill>
                  <a:schemeClr val="accent3"/>
                </a:solidFill>
                <a:latin typeface="+mn-lt"/>
              </a:rPr>
              <a:t>…..a jde se trénovat……</a:t>
            </a:r>
          </a:p>
          <a:p>
            <a:pPr>
              <a:buNone/>
            </a:pPr>
            <a:endParaRPr lang="cs-CZ" sz="2800" dirty="0"/>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2071670" y="692473"/>
            <a:ext cx="6676794" cy="504279"/>
          </a:xfrm>
        </p:spPr>
        <p:txBody>
          <a:bodyPr/>
          <a:lstStyle/>
          <a:p>
            <a:pPr algn="ctr"/>
            <a:r>
              <a:rPr lang="cs-CZ" altLang="cs-CZ" dirty="0" smtClean="0"/>
              <a:t/>
            </a:r>
            <a:br>
              <a:rPr lang="cs-CZ" altLang="cs-CZ" dirty="0" smtClean="0"/>
            </a:br>
            <a:endParaRPr lang="cs-CZ" dirty="0"/>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56</a:t>
            </a:fld>
            <a:endParaRPr lang="cs-CZ" dirty="0"/>
          </a:p>
        </p:txBody>
      </p:sp>
    </p:spTree>
    <p:extLst>
      <p:ext uri="{BB962C8B-B14F-4D97-AF65-F5344CB8AC3E}">
        <p14:creationId xmlns:p14="http://schemas.microsoft.com/office/powerpoint/2010/main" val="3602059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cs-CZ" dirty="0" smtClean="0"/>
              <a:t>Posun </a:t>
            </a:r>
            <a:endParaRPr lang="cs-CZ" dirty="0"/>
          </a:p>
          <a:p>
            <a:pPr marL="0" indent="0">
              <a:buNone/>
            </a:pPr>
            <a:endParaRPr lang="cs-CZ" dirty="0"/>
          </a:p>
          <a:p>
            <a:pPr marL="252000" lvl="1" indent="0">
              <a:buNone/>
            </a:pPr>
            <a:r>
              <a:rPr lang="cs-CZ" dirty="0" smtClean="0"/>
              <a:t>Ing. Lenka Mulačová</a:t>
            </a:r>
            <a:endParaRPr lang="cs-CZ" dirty="0"/>
          </a:p>
          <a:p>
            <a:pPr marL="504000" lvl="2" indent="0">
              <a:buNone/>
            </a:pPr>
            <a:r>
              <a:rPr lang="cs-CZ" dirty="0" smtClean="0"/>
              <a:t>GŘ – Odbor řízení provozu)</a:t>
            </a:r>
            <a:endParaRPr lang="cs-CZ" dirty="0"/>
          </a:p>
          <a:p>
            <a:pPr marL="504000" lvl="2" indent="0">
              <a:buNone/>
            </a:pPr>
            <a:endParaRPr lang="cs-CZ" dirty="0"/>
          </a:p>
          <a:p>
            <a:pPr marL="504000" lvl="2" indent="0">
              <a:buNone/>
            </a:pPr>
            <a:r>
              <a:rPr lang="cs-CZ" dirty="0" smtClean="0"/>
              <a:t>Mulacova@szdc.cz</a:t>
            </a:r>
            <a:endParaRPr lang="cs-CZ" dirty="0"/>
          </a:p>
        </p:txBody>
      </p:sp>
      <p:sp>
        <p:nvSpPr>
          <p:cNvPr id="3" name="Text Placeholder 2"/>
          <p:cNvSpPr>
            <a:spLocks noGrp="1"/>
          </p:cNvSpPr>
          <p:nvPr>
            <p:ph type="body" sz="quarter" idx="13"/>
          </p:nvPr>
        </p:nvSpPr>
        <p:spPr/>
        <p:txBody>
          <a:bodyPr/>
          <a:lstStyle/>
          <a:p>
            <a:pPr marL="0" indent="0">
              <a:buNone/>
            </a:pPr>
            <a:r>
              <a:rPr lang="cs-CZ" dirty="0"/>
              <a:t>www.szdc.cz</a:t>
            </a:r>
          </a:p>
        </p:txBody>
      </p:sp>
      <p:sp>
        <p:nvSpPr>
          <p:cNvPr id="4" name="Title 3"/>
          <p:cNvSpPr>
            <a:spLocks noGrp="1"/>
          </p:cNvSpPr>
          <p:nvPr>
            <p:ph type="title"/>
          </p:nvPr>
        </p:nvSpPr>
        <p:spPr/>
        <p:txBody>
          <a:bodyPr/>
          <a:lstStyle/>
          <a:p>
            <a:r>
              <a:rPr lang="cs-CZ" dirty="0" smtClean="0"/>
              <a:t>Děkuji za pozornost</a:t>
            </a:r>
            <a:endParaRPr lang="cs-CZ" dirty="0"/>
          </a:p>
        </p:txBody>
      </p:sp>
      <p:sp>
        <p:nvSpPr>
          <p:cNvPr id="5" name="Text Placeholder 4"/>
          <p:cNvSpPr>
            <a:spLocks noGrp="1"/>
          </p:cNvSpPr>
          <p:nvPr>
            <p:ph type="body" sz="quarter" idx="15"/>
          </p:nvPr>
        </p:nvSpPr>
        <p:spPr/>
        <p:txBody>
          <a:bodyPr/>
          <a:lstStyle/>
          <a:p>
            <a:pPr marL="0" indent="0">
              <a:buNone/>
            </a:pPr>
            <a:r>
              <a:rPr lang="cs-CZ" dirty="0"/>
              <a:t>© Správa </a:t>
            </a:r>
            <a:r>
              <a:rPr lang="cs-CZ" dirty="0" smtClean="0"/>
              <a:t>železnic, </a:t>
            </a:r>
            <a:r>
              <a:rPr lang="cs-CZ" dirty="0"/>
              <a:t>státní organizace </a:t>
            </a:r>
          </a:p>
          <a:p>
            <a:pPr marL="0" indent="0">
              <a:buNone/>
            </a:pPr>
            <a:r>
              <a:rPr lang="cs-CZ" dirty="0"/>
              <a:t>Dlážděná 1003/7, 110 00 Praha 1 </a:t>
            </a:r>
          </a:p>
        </p:txBody>
      </p:sp>
    </p:spTree>
    <p:extLst>
      <p:ext uri="{BB962C8B-B14F-4D97-AF65-F5344CB8AC3E}">
        <p14:creationId xmlns:p14="http://schemas.microsoft.com/office/powerpoint/2010/main" val="340455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při posunu do sousedního posunovacího obvodu však nejdále </a:t>
            </a:r>
          </a:p>
          <a:p>
            <a:pPr marL="0" indent="0">
              <a:buFont typeface="Verdana" panose="020B0604030504040204" pitchFamily="34" charset="0"/>
              <a:buChar char="―"/>
            </a:pPr>
            <a:r>
              <a:rPr lang="cs-CZ" sz="2400" b="0" dirty="0" smtClean="0">
                <a:solidFill>
                  <a:srgbClr val="000000"/>
                </a:solidFill>
                <a:latin typeface="+mn-lt"/>
              </a:rPr>
              <a:t>k nejbližšímu nepřenosnému návěstidlu platnému pro posun, nebo </a:t>
            </a:r>
          </a:p>
          <a:p>
            <a:pPr marL="0" indent="0">
              <a:buFont typeface="Verdana" panose="020B0604030504040204" pitchFamily="34" charset="0"/>
              <a:buChar char="―"/>
            </a:pPr>
            <a:r>
              <a:rPr lang="cs-CZ" sz="2400" b="0" dirty="0" smtClean="0">
                <a:solidFill>
                  <a:srgbClr val="000000"/>
                </a:solidFill>
                <a:latin typeface="+mn-lt"/>
              </a:rPr>
              <a:t>k návěstidlu s návěstí Konec vlakové cesty, nebo </a:t>
            </a:r>
          </a:p>
          <a:p>
            <a:pPr marL="0" indent="0">
              <a:buFont typeface="Verdana" panose="020B0604030504040204" pitchFamily="34" charset="0"/>
              <a:buChar char="―"/>
            </a:pPr>
            <a:r>
              <a:rPr lang="cs-CZ" sz="2400" b="0" dirty="0" smtClean="0">
                <a:solidFill>
                  <a:srgbClr val="000000"/>
                </a:solidFill>
                <a:latin typeface="+mn-lt"/>
              </a:rPr>
              <a:t>k návěstidlu s návěstí Hranice izolovaného úseku nebo </a:t>
            </a:r>
          </a:p>
          <a:p>
            <a:pPr marL="0" indent="0">
              <a:buFont typeface="Verdana" panose="020B0604030504040204" pitchFamily="34" charset="0"/>
              <a:buChar char="―"/>
            </a:pPr>
            <a:r>
              <a:rPr lang="cs-CZ" sz="2400" b="0" dirty="0" smtClean="0">
                <a:solidFill>
                  <a:srgbClr val="000000"/>
                </a:solidFill>
                <a:latin typeface="+mn-lt"/>
              </a:rPr>
              <a:t>k námezníku (k hrotu jazyka výhybky, k výkolejce) v sousedním posunovacím obvodu.</a:t>
            </a:r>
            <a:r>
              <a:rPr lang="cs-CZ" sz="2400" dirty="0" smtClean="0">
                <a:solidFill>
                  <a:srgbClr val="000000"/>
                </a:solidFill>
                <a:latin typeface="+mn-lt"/>
              </a:rPr>
              <a:t> </a:t>
            </a: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13359" y="692473"/>
            <a:ext cx="8335105" cy="504279"/>
          </a:xfrm>
        </p:spPr>
        <p:txBody>
          <a:bodyPr/>
          <a:lstStyle/>
          <a:p>
            <a:pPr algn="l"/>
            <a:r>
              <a:rPr lang="cs-CZ" altLang="cs-CZ" sz="2400" b="1" dirty="0">
                <a:solidFill>
                  <a:schemeClr val="tx2"/>
                </a:solidFill>
                <a:latin typeface="+mj-lt"/>
              </a:rPr>
              <a:t>Posunová cesta</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6</a:t>
            </a:fld>
            <a:endParaRPr lang="cs-CZ" dirty="0"/>
          </a:p>
        </p:txBody>
      </p:sp>
    </p:spTree>
    <p:extLst>
      <p:ext uri="{BB962C8B-B14F-4D97-AF65-F5344CB8AC3E}">
        <p14:creationId xmlns:p14="http://schemas.microsoft.com/office/powerpoint/2010/main" val="367677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sz="2400" dirty="0" smtClean="0"/>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38411" y="692473"/>
            <a:ext cx="8310053" cy="504279"/>
          </a:xfrm>
        </p:spPr>
        <p:txBody>
          <a:bodyPr/>
          <a:lstStyle/>
          <a:p>
            <a:pPr algn="l"/>
            <a:r>
              <a:rPr lang="cs-CZ" altLang="cs-CZ" sz="2400" b="1" dirty="0">
                <a:solidFill>
                  <a:schemeClr val="tx2"/>
                </a:solidFill>
                <a:latin typeface="+mj-lt"/>
              </a:rPr>
              <a:t>Posunová cesta</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7</a:t>
            </a:fld>
            <a:endParaRPr lang="cs-CZ" dirty="0"/>
          </a:p>
        </p:txBody>
      </p:sp>
      <p:pic>
        <p:nvPicPr>
          <p:cNvPr id="6" name="Obrázek 5"/>
          <p:cNvPicPr preferRelativeResize="0">
            <a:picLocks noChangeAspect="1"/>
          </p:cNvPicPr>
          <p:nvPr/>
        </p:nvPicPr>
        <p:blipFill>
          <a:blip r:embed="rId2"/>
          <a:srcRect l="15129" t="40661" r="50959" b="13028"/>
          <a:stretch>
            <a:fillRect/>
          </a:stretch>
        </p:blipFill>
        <p:spPr bwMode="auto">
          <a:xfrm>
            <a:off x="751101" y="1111884"/>
            <a:ext cx="7641798" cy="5565907"/>
          </a:xfrm>
          <a:prstGeom prst="rect">
            <a:avLst/>
          </a:prstGeom>
          <a:noFill/>
          <a:ln w="9525">
            <a:noFill/>
            <a:miter lim="800000"/>
            <a:headEnd/>
            <a:tailEnd/>
          </a:ln>
        </p:spPr>
      </p:pic>
    </p:spTree>
    <p:extLst>
      <p:ext uri="{BB962C8B-B14F-4D97-AF65-F5344CB8AC3E}">
        <p14:creationId xmlns:p14="http://schemas.microsoft.com/office/powerpoint/2010/main" val="20860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2800" dirty="0" smtClean="0">
                <a:solidFill>
                  <a:srgbClr val="000000"/>
                </a:solidFill>
                <a:latin typeface="+mn-lt"/>
              </a:rPr>
              <a:t>Nepřenosná návěstidla platná pro posun </a:t>
            </a:r>
            <a:r>
              <a:rPr lang="cs-CZ" sz="2200" b="0" dirty="0" smtClean="0">
                <a:solidFill>
                  <a:srgbClr val="000000"/>
                </a:solidFill>
                <a:latin typeface="+mn-lt"/>
              </a:rPr>
              <a:t>je společný název pro:</a:t>
            </a:r>
          </a:p>
          <a:p>
            <a:pPr marL="0" indent="0">
              <a:buNone/>
            </a:pPr>
            <a:endParaRPr lang="cs-CZ" sz="2200" b="0" dirty="0" smtClean="0">
              <a:solidFill>
                <a:srgbClr val="000000"/>
              </a:solidFill>
              <a:latin typeface="+mn-lt"/>
            </a:endParaRPr>
          </a:p>
          <a:p>
            <a:pPr>
              <a:buFont typeface="Verdana" panose="020B0604030504040204" pitchFamily="34" charset="0"/>
              <a:buChar char="―"/>
            </a:pPr>
            <a:r>
              <a:rPr lang="cs-CZ" sz="2800" b="0" dirty="0" smtClean="0">
                <a:solidFill>
                  <a:srgbClr val="000000"/>
                </a:solidFill>
                <a:latin typeface="+mn-lt"/>
              </a:rPr>
              <a:t>hlavní návěstidla platná pro jízdu vlaku i posun;</a:t>
            </a:r>
          </a:p>
          <a:p>
            <a:pPr>
              <a:buFont typeface="Verdana" panose="020B0604030504040204" pitchFamily="34" charset="0"/>
              <a:buChar char="―"/>
            </a:pPr>
            <a:r>
              <a:rPr lang="cs-CZ" sz="2800" b="0" dirty="0" smtClean="0">
                <a:solidFill>
                  <a:srgbClr val="000000"/>
                </a:solidFill>
                <a:latin typeface="+mn-lt"/>
              </a:rPr>
              <a:t>seřaďovací návěstidla;</a:t>
            </a:r>
          </a:p>
          <a:p>
            <a:pPr>
              <a:buFont typeface="Verdana" panose="020B0604030504040204" pitchFamily="34" charset="0"/>
              <a:buChar char="―"/>
            </a:pPr>
            <a:r>
              <a:rPr lang="cs-CZ" sz="2800" b="0" dirty="0" smtClean="0">
                <a:solidFill>
                  <a:srgbClr val="000000"/>
                </a:solidFill>
                <a:latin typeface="+mn-lt"/>
              </a:rPr>
              <a:t>spádovištní návěstidla;</a:t>
            </a:r>
          </a:p>
          <a:p>
            <a:pPr>
              <a:buFont typeface="Verdana" panose="020B0604030504040204" pitchFamily="34" charset="0"/>
              <a:buChar char="―"/>
            </a:pPr>
            <a:r>
              <a:rPr lang="pl-PL" sz="2800" b="0" dirty="0" smtClean="0">
                <a:solidFill>
                  <a:srgbClr val="000000"/>
                </a:solidFill>
                <a:latin typeface="+mn-lt"/>
              </a:rPr>
              <a:t>návěstidla na kolejové váze.</a:t>
            </a:r>
            <a:endParaRPr lang="cs-CZ" sz="28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338203" y="692473"/>
            <a:ext cx="8410261" cy="504279"/>
          </a:xfrm>
        </p:spPr>
        <p:txBody>
          <a:bodyPr/>
          <a:lstStyle/>
          <a:p>
            <a:pPr algn="l"/>
            <a:r>
              <a:rPr lang="cs-CZ" altLang="cs-CZ" sz="2400" b="1" dirty="0">
                <a:solidFill>
                  <a:schemeClr val="tx2"/>
                </a:solidFill>
                <a:latin typeface="+mj-lt"/>
              </a:rPr>
              <a:t>Návěstidla platná pro posun</a:t>
            </a:r>
            <a:endParaRPr lang="cs-CZ" sz="2400" b="1" dirty="0">
              <a:solidFill>
                <a:schemeClr val="tx2"/>
              </a:solidFill>
              <a:latin typeface="+mj-lt"/>
            </a:endParaRP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8</a:t>
            </a:fld>
            <a:endParaRPr lang="cs-CZ" dirty="0"/>
          </a:p>
        </p:txBody>
      </p:sp>
    </p:spTree>
    <p:extLst>
      <p:ext uri="{BB962C8B-B14F-4D97-AF65-F5344CB8AC3E}">
        <p14:creationId xmlns:p14="http://schemas.microsoft.com/office/powerpoint/2010/main" val="144028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sz="4000" dirty="0" smtClean="0">
                <a:solidFill>
                  <a:srgbClr val="000000"/>
                </a:solidFill>
                <a:latin typeface="+mn-lt"/>
              </a:rPr>
              <a:t>Hlavní návěstidlo platné pro jízdu vlaku i posun </a:t>
            </a:r>
            <a:r>
              <a:rPr lang="cs-CZ" sz="2800" b="0" dirty="0" smtClean="0">
                <a:solidFill>
                  <a:srgbClr val="000000"/>
                </a:solidFill>
                <a:latin typeface="+mn-lt"/>
              </a:rPr>
              <a:t>je nepřenosné návěstidlo, jehož návěstmi je řízena nejen jízda vlaku, ale i PMD nebo posun.</a:t>
            </a:r>
            <a:endParaRPr lang="cs-CZ" sz="2800" b="0" dirty="0">
              <a:solidFill>
                <a:srgbClr val="000000"/>
              </a:solidFill>
              <a:latin typeface="+mn-lt"/>
            </a:endParaRPr>
          </a:p>
        </p:txBody>
      </p:sp>
      <p:sp>
        <p:nvSpPr>
          <p:cNvPr id="3" name="Zástupný symbol pro text 2"/>
          <p:cNvSpPr>
            <a:spLocks noGrp="1"/>
          </p:cNvSpPr>
          <p:nvPr>
            <p:ph type="body" sz="quarter" idx="13"/>
          </p:nvPr>
        </p:nvSpPr>
        <p:spPr>
          <a:xfrm>
            <a:off x="251520" y="6328618"/>
            <a:ext cx="5606364" cy="360363"/>
          </a:xfrm>
        </p:spPr>
        <p:txBody>
          <a:bodyPr/>
          <a:lstStyle/>
          <a:p>
            <a:pPr eaLnBrk="1" hangingPunct="1"/>
            <a:endParaRPr lang="cs-CZ" dirty="0" smtClean="0">
              <a:latin typeface="Arial" charset="0"/>
              <a:cs typeface="Arial" charset="0"/>
            </a:endParaRPr>
          </a:p>
        </p:txBody>
      </p:sp>
      <p:sp>
        <p:nvSpPr>
          <p:cNvPr id="4" name="Zástupný symbol pro text 3"/>
          <p:cNvSpPr>
            <a:spLocks noGrp="1"/>
          </p:cNvSpPr>
          <p:nvPr>
            <p:ph type="body" sz="quarter" idx="14"/>
          </p:nvPr>
        </p:nvSpPr>
        <p:spPr>
          <a:xfrm>
            <a:off x="450937" y="692473"/>
            <a:ext cx="8297527" cy="504279"/>
          </a:xfrm>
        </p:spPr>
        <p:txBody>
          <a:bodyPr/>
          <a:lstStyle/>
          <a:p>
            <a:pPr algn="l"/>
            <a:r>
              <a:rPr lang="cs-CZ" altLang="cs-CZ" sz="2400" b="1" dirty="0">
                <a:solidFill>
                  <a:schemeClr val="tx2"/>
                </a:solidFill>
                <a:latin typeface="+mj-lt"/>
              </a:rPr>
              <a:t>Hlavní návěstidla</a:t>
            </a:r>
          </a:p>
        </p:txBody>
      </p:sp>
      <p:sp>
        <p:nvSpPr>
          <p:cNvPr id="5" name="Zástupný symbol pro číslo snímku 4"/>
          <p:cNvSpPr>
            <a:spLocks noGrp="1"/>
          </p:cNvSpPr>
          <p:nvPr>
            <p:ph type="sldNum" sz="quarter" idx="15"/>
          </p:nvPr>
        </p:nvSpPr>
        <p:spPr/>
        <p:txBody>
          <a:bodyPr/>
          <a:lstStyle/>
          <a:p>
            <a:pPr>
              <a:defRPr/>
            </a:pPr>
            <a:fld id="{6ACA1DB8-D73E-4115-AD21-8C75BC5BFE96}" type="slidenum">
              <a:rPr lang="cs-CZ" smtClean="0"/>
              <a:pPr>
                <a:defRPr/>
              </a:pPr>
              <a:t>9</a:t>
            </a:fld>
            <a:endParaRPr lang="cs-CZ" dirty="0"/>
          </a:p>
        </p:txBody>
      </p:sp>
    </p:spTree>
    <p:extLst>
      <p:ext uri="{BB962C8B-B14F-4D97-AF65-F5344CB8AC3E}">
        <p14:creationId xmlns:p14="http://schemas.microsoft.com/office/powerpoint/2010/main" val="4089432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ZDC">
      <a:dk1>
        <a:srgbClr val="002B59"/>
      </a:dk1>
      <a:lt1>
        <a:srgbClr val="FFFFFF"/>
      </a:lt1>
      <a:dk2>
        <a:srgbClr val="FF5200"/>
      </a:dk2>
      <a:lt2>
        <a:srgbClr val="FFFFFF"/>
      </a:lt2>
      <a:accent1>
        <a:srgbClr val="002B59"/>
      </a:accent1>
      <a:accent2>
        <a:srgbClr val="FF5200"/>
      </a:accent2>
      <a:accent3>
        <a:srgbClr val="00A1E0"/>
      </a:accent3>
      <a:accent4>
        <a:srgbClr val="737373"/>
      </a:accent4>
      <a:accent5>
        <a:srgbClr val="82BC00"/>
      </a:accent5>
      <a:accent6>
        <a:srgbClr val="34A49A"/>
      </a:accent6>
      <a:hlink>
        <a:srgbClr val="002B59"/>
      </a:hlink>
      <a:folHlink>
        <a:srgbClr val="737373"/>
      </a:folHlink>
    </a:clrScheme>
    <a:fontScheme name="SZD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w="12700">
          <a:solidFill>
            <a:schemeClr val="accent3"/>
          </a:solidFill>
        </a:ln>
      </a:spPr>
      <a:bodyPr lIns="72000" tIns="54000" rIns="72000" bIns="72000" rtlCol="0" anchor="t" anchorCtr="0"/>
      <a:lstStyle>
        <a:defPPr algn="l">
          <a:defRPr sz="15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ln w="12700">
          <a:noFill/>
        </a:ln>
      </a:spPr>
      <a:bodyPr wrap="square" lIns="0" tIns="0" rIns="0" bIns="0" rtlCol="0">
        <a:spAutoFit/>
      </a:bodyPr>
      <a:lstStyle>
        <a:defPPr>
          <a:defRPr sz="15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68DDC52BD08C74A84BD722897D47355" ma:contentTypeVersion="7" ma:contentTypeDescription="Vytvořit nový dokument" ma:contentTypeScope="" ma:versionID="0091792794118dfa8380e63db8c156dc">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e50c54431dbdc2c5f53f82dc5678a903" ns1:_="" ns2:_="">
    <xsd:import namespace="http://schemas.microsoft.com/sharepoint/v3"/>
    <xsd:import namespace="http://schemas.microsoft.com/sharepoint/v3/fields"/>
    <xsd:element name="properties">
      <xsd:complexType>
        <xsd:sequence>
          <xsd:element name="documentManagement">
            <xsd:complexType>
              <xsd:all>
                <xsd:element ref="ns1:URL" minOccurs="0"/>
                <xsd:element ref="ns2:_Source" minOccurs="0"/>
                <xsd:element ref="ns2:_RightsManagement" minOccurs="0"/>
                <xsd:element ref="ns2:_Cover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URL" ma:index="8" nillable="true" ma:displayName="Adresa 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ource" ma:index="9" nillable="true" ma:displayName="Zdroj" ma:description="Odkazy na prostředky, z nichž byl tento prostředek odvozen" ma:internalName="_Source">
      <xsd:simpleType>
        <xsd:restriction base="dms:Note"/>
      </xsd:simpleType>
    </xsd:element>
    <xsd:element name="_RightsManagement" ma:index="10" nillable="true" ma:displayName="Správa práv" ma:description="Informace o právech souvisejících s tímto prostředkem" ma:internalName="_RightsManagement">
      <xsd:simpleType>
        <xsd:restriction base="dms:Note"/>
      </xsd:simpleType>
    </xsd:element>
    <xsd:element name="_Coverage" ma:index="11" nillable="true" ma:displayName="Pokrytí" ma:description="Rozsah" ma:internalName="_Coverag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ma:readOnly="true"/>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ma:index="12" ma:displayName="Kategorie"/>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_Source xmlns="http://schemas.microsoft.com/sharepoint/v3/fields" xsi:nil="true"/>
    <URL xmlns="http://schemas.microsoft.com/sharepoint/v3">
      <Url xsi:nil="true"/>
      <Description xsi:nil="true"/>
    </URL>
    <_Coverage xmlns="http://schemas.microsoft.com/sharepoint/v3/fields" xsi:nil="true"/>
    <_RightsManagement xmlns="http://schemas.microsoft.com/sharepoint/v3/fields" xsi:nil="true"/>
  </documentManagement>
</p:properties>
</file>

<file path=customXml/itemProps1.xml><?xml version="1.0" encoding="utf-8"?>
<ds:datastoreItem xmlns:ds="http://schemas.openxmlformats.org/officeDocument/2006/customXml" ds:itemID="{859EBA81-4619-49EE-8D72-F07849EBE7FB}">
  <ds:schemaRefs>
    <ds:schemaRef ds:uri="http://schemas.microsoft.com/sharepoint/v3/contenttype/forms"/>
  </ds:schemaRefs>
</ds:datastoreItem>
</file>

<file path=customXml/itemProps2.xml><?xml version="1.0" encoding="utf-8"?>
<ds:datastoreItem xmlns:ds="http://schemas.openxmlformats.org/officeDocument/2006/customXml" ds:itemID="{84939EEF-7259-4ECB-84A6-E45B51B64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1AAD1DE-51B7-4A5F-8043-3FCA5BC59FF5}">
  <ds:schemaRefs>
    <ds:schemaRef ds:uri="http://schemas.microsoft.com/sharepoint/v3"/>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http://schemas.microsoft.com/sharepoint/v3/field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2137</TotalTime>
  <Words>2158</Words>
  <Application>Microsoft Office PowerPoint</Application>
  <PresentationFormat>Předvádění na obrazovce (4:3)</PresentationFormat>
  <Paragraphs>318</Paragraphs>
  <Slides>57</Slides>
  <Notes>0</Notes>
  <HiddenSlides>0</HiddenSlides>
  <MMClips>0</MMClips>
  <ScaleCrop>false</ScaleCrop>
  <HeadingPairs>
    <vt:vector size="4" baseType="variant">
      <vt:variant>
        <vt:lpstr>Motiv</vt:lpstr>
      </vt:variant>
      <vt:variant>
        <vt:i4>1</vt:i4>
      </vt:variant>
      <vt:variant>
        <vt:lpstr>Nadpisy snímků</vt:lpstr>
      </vt:variant>
      <vt:variant>
        <vt:i4>57</vt:i4>
      </vt:variant>
    </vt:vector>
  </HeadingPairs>
  <TitlesOfParts>
    <vt:vector size="58" baseType="lpstr">
      <vt:lpstr>Office Theme</vt:lpstr>
      <vt:lpstr>Posun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Company>Správa železnic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Dlouhý název  příslušné prezentace</dc:title>
  <dc:creator>Mulačová Lenka, Ing.</dc:creator>
  <cp:lastModifiedBy>Mulačová Lenka, Ing.</cp:lastModifiedBy>
  <cp:revision>67</cp:revision>
  <dcterms:created xsi:type="dcterms:W3CDTF">2018-05-24T14:44:43Z</dcterms:created>
  <dcterms:modified xsi:type="dcterms:W3CDTF">2020-01-25T12:11:18Z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0x010100D68DDC52BD08C74A84BD722897D47355</vt:lpwstr>
  </property>
</Properties>
</file>