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63"/>
  </p:notesMasterIdLst>
  <p:sldIdLst>
    <p:sldId id="319" r:id="rId5"/>
    <p:sldId id="551" r:id="rId6"/>
    <p:sldId id="552" r:id="rId7"/>
    <p:sldId id="553" r:id="rId8"/>
    <p:sldId id="554" r:id="rId9"/>
    <p:sldId id="555" r:id="rId10"/>
    <p:sldId id="556" r:id="rId11"/>
    <p:sldId id="557" r:id="rId12"/>
    <p:sldId id="558" r:id="rId13"/>
    <p:sldId id="559" r:id="rId14"/>
    <p:sldId id="560" r:id="rId15"/>
    <p:sldId id="561" r:id="rId16"/>
    <p:sldId id="562" r:id="rId17"/>
    <p:sldId id="563" r:id="rId18"/>
    <p:sldId id="564" r:id="rId19"/>
    <p:sldId id="565" r:id="rId20"/>
    <p:sldId id="566" r:id="rId21"/>
    <p:sldId id="567" r:id="rId22"/>
    <p:sldId id="568" r:id="rId23"/>
    <p:sldId id="569" r:id="rId24"/>
    <p:sldId id="570" r:id="rId25"/>
    <p:sldId id="571" r:id="rId26"/>
    <p:sldId id="572" r:id="rId27"/>
    <p:sldId id="573" r:id="rId28"/>
    <p:sldId id="574" r:id="rId29"/>
    <p:sldId id="575" r:id="rId30"/>
    <p:sldId id="576" r:id="rId31"/>
    <p:sldId id="577" r:id="rId32"/>
    <p:sldId id="578" r:id="rId33"/>
    <p:sldId id="579" r:id="rId34"/>
    <p:sldId id="580" r:id="rId35"/>
    <p:sldId id="581" r:id="rId36"/>
    <p:sldId id="582" r:id="rId37"/>
    <p:sldId id="583" r:id="rId38"/>
    <p:sldId id="584" r:id="rId39"/>
    <p:sldId id="585" r:id="rId40"/>
    <p:sldId id="586" r:id="rId41"/>
    <p:sldId id="587" r:id="rId42"/>
    <p:sldId id="588" r:id="rId43"/>
    <p:sldId id="589" r:id="rId44"/>
    <p:sldId id="590" r:id="rId45"/>
    <p:sldId id="591" r:id="rId46"/>
    <p:sldId id="592" r:id="rId47"/>
    <p:sldId id="593" r:id="rId48"/>
    <p:sldId id="594" r:id="rId49"/>
    <p:sldId id="595" r:id="rId50"/>
    <p:sldId id="596" r:id="rId51"/>
    <p:sldId id="597" r:id="rId52"/>
    <p:sldId id="598" r:id="rId53"/>
    <p:sldId id="599" r:id="rId54"/>
    <p:sldId id="600" r:id="rId55"/>
    <p:sldId id="601" r:id="rId56"/>
    <p:sldId id="602" r:id="rId57"/>
    <p:sldId id="603" r:id="rId58"/>
    <p:sldId id="604" r:id="rId59"/>
    <p:sldId id="605" r:id="rId60"/>
    <p:sldId id="606" r:id="rId61"/>
    <p:sldId id="336" r:id="rId6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273">
          <p15:clr>
            <a:srgbClr val="A4A3A4"/>
          </p15:clr>
        </p15:guide>
        <p15:guide id="3" orient="horz" pos="4125">
          <p15:clr>
            <a:srgbClr val="A4A3A4"/>
          </p15:clr>
        </p15:guide>
        <p15:guide id="5" orient="horz" pos="3822">
          <p15:clr>
            <a:srgbClr val="A4A3A4"/>
          </p15:clr>
        </p15:guide>
        <p15:guide id="6" orient="horz" pos="951">
          <p15:clr>
            <a:srgbClr val="A4A3A4"/>
          </p15:clr>
        </p15:guide>
        <p15:guide id="7" pos="2880">
          <p15:clr>
            <a:srgbClr val="A4A3A4"/>
          </p15:clr>
        </p15:guide>
        <p15:guide id="8" pos="313">
          <p15:clr>
            <a:srgbClr val="A4A3A4"/>
          </p15:clr>
        </p15:guide>
        <p15:guide id="9" pos="5451">
          <p15:clr>
            <a:srgbClr val="A4A3A4"/>
          </p15:clr>
        </p15:guide>
        <p15:guide id="10" pos="2049">
          <p15:clr>
            <a:srgbClr val="A4A3A4"/>
          </p15:clr>
        </p15:guide>
        <p15:guide id="11" pos="3711">
          <p15:clr>
            <a:srgbClr val="A4A3A4"/>
          </p15:clr>
        </p15:guide>
        <p15:guide id="12" pos="3864">
          <p15:clr>
            <a:srgbClr val="A4A3A4"/>
          </p15:clr>
        </p15:guide>
        <p15:guide id="13" pos="2801">
          <p15:clr>
            <a:srgbClr val="A4A3A4"/>
          </p15:clr>
        </p15:guide>
        <p15:guide id="14" pos="2959">
          <p15:clr>
            <a:srgbClr val="A4A3A4"/>
          </p15:clr>
        </p15:guide>
        <p15:guide id="15" pos="1896">
          <p15:clr>
            <a:srgbClr val="A4A3A4"/>
          </p15:clr>
        </p15:guide>
        <p15:guide id="16" orient="horz" pos="34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182C228D-DB82-498E-97C7-A9C4409E5F8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82C228D-DB82-498E-97C7-A9C4409E5F8C}" styleName="SZDC Tab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7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7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381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solidFill>
            <a:schemeClr val="accent3">
              <a:alpha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1206" y="72"/>
      </p:cViewPr>
      <p:guideLst>
        <p:guide orient="horz" pos="2160"/>
        <p:guide orient="horz" pos="273"/>
        <p:guide orient="horz" pos="4125"/>
        <p:guide orient="horz" pos="3822"/>
        <p:guide orient="horz" pos="951"/>
        <p:guide orient="horz" pos="3444"/>
        <p:guide pos="2880"/>
        <p:guide pos="313"/>
        <p:guide pos="5451"/>
        <p:guide pos="2049"/>
        <p:guide pos="3711"/>
        <p:guide pos="3864"/>
        <p:guide pos="2801"/>
        <p:guide pos="2959"/>
        <p:guide pos="18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126000" cy="126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48D279-CB39-4E49-B4C4-534702CDECCA}" type="datetimeFigureOut">
              <a:rPr lang="cs-CZ" smtClean="0"/>
              <a:pPr/>
              <a:t>26.1.2020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E2BAC-C39F-4556-A179-5451CF6BF04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6254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lnSpc>
                <a:spcPct val="93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D322CCB-784B-4DA0-9957-F6428560A0A2}" type="slidenum">
              <a:rPr lang="en-GB" sz="1200">
                <a:solidFill>
                  <a:srgbClr val="000000"/>
                </a:solidFill>
              </a:rPr>
              <a:pPr algn="r">
                <a:lnSpc>
                  <a:spcPct val="93000"/>
                </a:lnSpc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36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F47E14E-C11F-44D7-9F82-BF4E53532D15}" type="slidenum">
              <a:rPr lang="en-GB" smtClean="0">
                <a:latin typeface="Arial" pitchFamily="34" charset="0"/>
                <a:cs typeface="Arial" pitchFamily="34" charset="0"/>
              </a:rPr>
              <a:pPr/>
              <a:t>39</a:t>
            </a:fld>
            <a:endParaRPr lang="en-GB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5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75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lnSpc>
                <a:spcPct val="93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6AD4AF9-E3F0-4F3C-9CCE-326C8E02C850}" type="slidenum">
              <a:rPr lang="en-GB" sz="1200">
                <a:solidFill>
                  <a:srgbClr val="000000"/>
                </a:solidFill>
              </a:rPr>
              <a:pPr algn="r">
                <a:lnSpc>
                  <a:spcPct val="93000"/>
                </a:lnSpc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43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696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96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lnSpc>
                <a:spcPct val="93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6AD4AF9-E3F0-4F3C-9CCE-326C8E02C850}" type="slidenum">
              <a:rPr lang="en-GB" sz="1200">
                <a:solidFill>
                  <a:srgbClr val="000000"/>
                </a:solidFill>
              </a:rPr>
              <a:pPr algn="r">
                <a:lnSpc>
                  <a:spcPct val="93000"/>
                </a:lnSpc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44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696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96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lnSpc>
                <a:spcPct val="93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713BC88-4B98-4367-9D5E-563274003FC7}" type="slidenum">
              <a:rPr lang="en-GB" sz="1200">
                <a:solidFill>
                  <a:srgbClr val="000000"/>
                </a:solidFill>
              </a:rPr>
              <a:pPr algn="r">
                <a:lnSpc>
                  <a:spcPct val="93000"/>
                </a:lnSpc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50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655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55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lnSpc>
                <a:spcPct val="93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9152151-16C4-4C13-9433-DED50E7BE6AF}" type="slidenum">
              <a:rPr lang="en-GB" sz="1200">
                <a:solidFill>
                  <a:srgbClr val="000000"/>
                </a:solidFill>
              </a:rPr>
              <a:pPr algn="r">
                <a:lnSpc>
                  <a:spcPct val="93000"/>
                </a:lnSpc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51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665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65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lnSpc>
                <a:spcPct val="93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36178E7-5CE1-42BF-B9C0-5E21896C46B2}" type="slidenum">
              <a:rPr lang="en-GB" sz="1200">
                <a:solidFill>
                  <a:srgbClr val="000000"/>
                </a:solidFill>
              </a:rPr>
              <a:pPr algn="r">
                <a:lnSpc>
                  <a:spcPct val="93000"/>
                </a:lnSpc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52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675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75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lnSpc>
                <a:spcPct val="93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42F3185-3B9F-40C9-A618-A16BA52B8185}" type="slidenum">
              <a:rPr lang="en-GB" sz="1200">
                <a:solidFill>
                  <a:srgbClr val="000000"/>
                </a:solidFill>
              </a:rPr>
              <a:pPr algn="r">
                <a:lnSpc>
                  <a:spcPct val="93000"/>
                </a:lnSpc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54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696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96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496888" y="5359350"/>
            <a:ext cx="8156575" cy="2160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0" y="5467350"/>
            <a:ext cx="9144000" cy="139065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6887" y="4059080"/>
            <a:ext cx="8156575" cy="1134144"/>
          </a:xfrm>
        </p:spPr>
        <p:txBody>
          <a:bodyPr anchor="b" anchorCtr="0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7" y="3429000"/>
            <a:ext cx="8156575" cy="378048"/>
          </a:xfrm>
        </p:spPr>
        <p:txBody>
          <a:bodyPr anchor="b" anchorCtr="0"/>
          <a:lstStyle>
            <a:lvl1pPr marL="252000" indent="-252000" algn="l">
              <a:buClrTx/>
              <a:buFont typeface="Verdana" pitchFamily="34" charset="0"/>
              <a:buChar char="—"/>
              <a:defRPr sz="1500" b="1">
                <a:solidFill>
                  <a:schemeClr val="accent3"/>
                </a:solidFill>
              </a:defRPr>
            </a:lvl1pPr>
            <a:lvl2pPr marL="504000" indent="-252000" algn="l">
              <a:buClrTx/>
              <a:buFont typeface="Verdana" pitchFamily="34" charset="0"/>
              <a:buChar char="—"/>
              <a:defRPr sz="1500">
                <a:solidFill>
                  <a:schemeClr val="accent3"/>
                </a:solidFill>
              </a:defRPr>
            </a:lvl2pPr>
            <a:lvl3pPr marL="756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3pPr>
            <a:lvl4pPr marL="972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4pPr>
            <a:lvl5pPr marL="1188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5pPr>
            <a:lvl6pPr marL="1404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6pPr>
            <a:lvl7pPr marL="1620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7pPr>
            <a:lvl8pPr marL="1836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8pPr>
            <a:lvl9pPr marL="2052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cs-CZ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96888" y="6327368"/>
            <a:ext cx="8156575" cy="221070"/>
          </a:xfrm>
        </p:spPr>
        <p:txBody>
          <a:bodyPr anchor="b" anchorCtr="0"/>
          <a:lstStyle>
            <a:lvl1pPr marL="216000" indent="-216000">
              <a:buClrTx/>
              <a:defRPr sz="1100" b="1">
                <a:solidFill>
                  <a:schemeClr val="tx1"/>
                </a:solidFill>
              </a:defRPr>
            </a:lvl1pPr>
            <a:lvl2pPr marL="432000" indent="-216000">
              <a:buClrTx/>
              <a:defRPr sz="1100" b="0">
                <a:solidFill>
                  <a:schemeClr val="tx1"/>
                </a:solidFill>
              </a:defRPr>
            </a:lvl2pPr>
            <a:lvl3pPr marL="648000" indent="-216000">
              <a:buClrTx/>
              <a:defRPr sz="1100" b="0">
                <a:solidFill>
                  <a:schemeClr val="tx1"/>
                </a:solidFill>
              </a:defRPr>
            </a:lvl3pPr>
            <a:lvl4pPr marL="900000" indent="-216000">
              <a:buClrTx/>
              <a:defRPr sz="1100" b="0">
                <a:solidFill>
                  <a:schemeClr val="tx1"/>
                </a:solidFill>
              </a:defRPr>
            </a:lvl4pPr>
            <a:lvl5pPr marL="1152000" indent="-216000">
              <a:buClrTx/>
              <a:defRPr sz="1100" b="0">
                <a:solidFill>
                  <a:schemeClr val="tx1"/>
                </a:solidFill>
              </a:defRPr>
            </a:lvl5pPr>
            <a:lvl6pPr marL="1368000" indent="-216000">
              <a:buClrTx/>
              <a:defRPr sz="1100" b="0">
                <a:solidFill>
                  <a:schemeClr val="tx1"/>
                </a:solidFill>
              </a:defRPr>
            </a:lvl6pPr>
            <a:lvl7pPr marL="1584000" indent="-216000">
              <a:buClrTx/>
              <a:defRPr sz="1100" b="0">
                <a:solidFill>
                  <a:schemeClr val="tx1"/>
                </a:solidFill>
              </a:defRPr>
            </a:lvl7pPr>
            <a:lvl8pPr marL="1800000" indent="-216000">
              <a:buClrTx/>
              <a:defRPr sz="1100" b="0">
                <a:solidFill>
                  <a:schemeClr val="tx1"/>
                </a:solidFill>
              </a:defRPr>
            </a:lvl8pPr>
            <a:lvl9pPr marL="2016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96888" y="5571272"/>
            <a:ext cx="8156575" cy="496152"/>
          </a:xfrm>
        </p:spPr>
        <p:txBody>
          <a:bodyPr anchor="t" anchorCtr="0"/>
          <a:lstStyle>
            <a:lvl1pPr marL="252000" indent="-252000">
              <a:buClrTx/>
              <a:defRPr sz="1500" b="0">
                <a:solidFill>
                  <a:schemeClr val="tx1"/>
                </a:solidFill>
              </a:defRPr>
            </a:lvl1pPr>
            <a:lvl2pPr marL="468000" indent="-216000">
              <a:buClrTx/>
              <a:defRPr sz="1100" b="0">
                <a:solidFill>
                  <a:schemeClr val="tx1"/>
                </a:solidFill>
              </a:defRPr>
            </a:lvl2pPr>
            <a:lvl3pPr marL="684000" indent="-216000">
              <a:buClrTx/>
              <a:defRPr sz="1100" b="0">
                <a:solidFill>
                  <a:schemeClr val="tx1"/>
                </a:solidFill>
              </a:defRPr>
            </a:lvl3pPr>
            <a:lvl4pPr marL="936000" indent="-216000">
              <a:buClrTx/>
              <a:defRPr sz="1100" b="0">
                <a:solidFill>
                  <a:schemeClr val="tx1"/>
                </a:solidFill>
              </a:defRPr>
            </a:lvl4pPr>
            <a:lvl5pPr marL="1188000" indent="-216000">
              <a:buClrTx/>
              <a:defRPr sz="1100" b="0">
                <a:solidFill>
                  <a:schemeClr val="tx1"/>
                </a:solidFill>
              </a:defRPr>
            </a:lvl5pPr>
            <a:lvl6pPr marL="1404000" indent="-216000">
              <a:buClrTx/>
              <a:defRPr sz="1100" b="0">
                <a:solidFill>
                  <a:schemeClr val="tx1"/>
                </a:solidFill>
              </a:defRPr>
            </a:lvl6pPr>
            <a:lvl7pPr marL="1620000" indent="-216000">
              <a:buClrTx/>
              <a:defRPr sz="1100" b="0">
                <a:solidFill>
                  <a:schemeClr val="tx1"/>
                </a:solidFill>
              </a:defRPr>
            </a:lvl7pPr>
            <a:lvl8pPr marL="1836000" indent="-216000">
              <a:buClrTx/>
              <a:defRPr sz="1100" b="0">
                <a:solidFill>
                  <a:schemeClr val="tx1"/>
                </a:solidFill>
              </a:defRPr>
            </a:lvl8pPr>
            <a:lvl9pPr marL="2052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D484C998-8052-416B-AE91-0AB37A28D1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00" y="432000"/>
            <a:ext cx="1713673" cy="63568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- Print (Eco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496888" y="5359350"/>
            <a:ext cx="8156575" cy="2160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0" y="5467350"/>
            <a:ext cx="9144000" cy="139065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7936" y="1509712"/>
            <a:ext cx="4585526" cy="1919288"/>
          </a:xfrm>
        </p:spPr>
        <p:txBody>
          <a:bodyPr anchor="t" anchorCtr="0"/>
          <a:lstStyle>
            <a:lvl1pPr marL="252000" indent="-252000" algn="r">
              <a:buClrTx/>
              <a:buFont typeface="Verdana" pitchFamily="34" charset="0"/>
              <a:buChar char="—"/>
              <a:defRPr sz="1500" b="1">
                <a:solidFill>
                  <a:schemeClr val="bg1"/>
                </a:solidFill>
              </a:defRPr>
            </a:lvl1pPr>
            <a:lvl2pPr marL="504000" indent="-252000" algn="r">
              <a:buClrTx/>
              <a:buFont typeface="Verdana" pitchFamily="34" charset="0"/>
              <a:buChar char="—"/>
              <a:defRPr sz="1500" b="0">
                <a:solidFill>
                  <a:schemeClr val="bg1"/>
                </a:solidFill>
              </a:defRPr>
            </a:lvl2pPr>
            <a:lvl3pPr marL="756000" indent="-216000" algn="r">
              <a:buClrTx/>
              <a:buFont typeface="Verdana" pitchFamily="34" charset="0"/>
              <a:buChar char="—"/>
              <a:defRPr sz="1100">
                <a:solidFill>
                  <a:schemeClr val="bg1"/>
                </a:solidFill>
              </a:defRPr>
            </a:lvl3pPr>
            <a:lvl4pPr marL="972000" indent="-216000" algn="r">
              <a:buClrTx/>
              <a:buFont typeface="Verdana" pitchFamily="34" charset="0"/>
              <a:buChar char="—"/>
              <a:defRPr sz="1100">
                <a:solidFill>
                  <a:schemeClr val="bg1"/>
                </a:solidFill>
              </a:defRPr>
            </a:lvl4pPr>
            <a:lvl5pPr marL="1188000" indent="-216000" algn="r">
              <a:buClrTx/>
              <a:buFont typeface="Verdana" pitchFamily="34" charset="0"/>
              <a:buChar char="—"/>
              <a:defRPr sz="1100">
                <a:solidFill>
                  <a:schemeClr val="bg1"/>
                </a:solidFill>
              </a:defRPr>
            </a:lvl5pPr>
            <a:lvl6pPr marL="1404000" indent="-216000" algn="r">
              <a:buClrTx/>
              <a:buFont typeface="Verdana" pitchFamily="34" charset="0"/>
              <a:buChar char="—"/>
              <a:defRPr sz="1100">
                <a:solidFill>
                  <a:schemeClr val="bg1"/>
                </a:solidFill>
              </a:defRPr>
            </a:lvl6pPr>
            <a:lvl7pPr marL="1620000" indent="-216000" algn="r">
              <a:buClrTx/>
              <a:buFont typeface="Verdana" pitchFamily="34" charset="0"/>
              <a:buChar char="—"/>
              <a:defRPr sz="1100">
                <a:solidFill>
                  <a:schemeClr val="bg1"/>
                </a:solidFill>
              </a:defRPr>
            </a:lvl7pPr>
            <a:lvl8pPr marL="1836000" indent="-216000" algn="r">
              <a:buClrTx/>
              <a:buFont typeface="Verdana" pitchFamily="34" charset="0"/>
              <a:buChar char="—"/>
              <a:defRPr sz="1100">
                <a:solidFill>
                  <a:schemeClr val="bg1"/>
                </a:solidFill>
              </a:defRPr>
            </a:lvl8pPr>
            <a:lvl9pPr marL="2052000" indent="-216000" algn="r">
              <a:buClrTx/>
              <a:buFont typeface="Verdana" pitchFamily="34" charset="0"/>
              <a:buChar char="—"/>
              <a:defRPr sz="11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cs-CZ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96888" y="6327368"/>
            <a:ext cx="8156575" cy="221070"/>
          </a:xfrm>
        </p:spPr>
        <p:txBody>
          <a:bodyPr anchor="b" anchorCtr="0"/>
          <a:lstStyle>
            <a:lvl1pPr marL="216000" indent="-216000">
              <a:buClrTx/>
              <a:defRPr sz="1100" b="1">
                <a:solidFill>
                  <a:schemeClr val="tx1"/>
                </a:solidFill>
              </a:defRPr>
            </a:lvl1pPr>
            <a:lvl2pPr marL="432000" indent="-216000">
              <a:buClrTx/>
              <a:defRPr sz="1100" b="0">
                <a:solidFill>
                  <a:schemeClr val="tx1"/>
                </a:solidFill>
              </a:defRPr>
            </a:lvl2pPr>
            <a:lvl3pPr marL="648000" indent="-216000">
              <a:buClrTx/>
              <a:defRPr sz="1100" b="0">
                <a:solidFill>
                  <a:schemeClr val="tx1"/>
                </a:solidFill>
              </a:defRPr>
            </a:lvl3pPr>
            <a:lvl4pPr marL="900000" indent="-216000">
              <a:buClrTx/>
              <a:defRPr sz="1100" b="0">
                <a:solidFill>
                  <a:schemeClr val="tx1"/>
                </a:solidFill>
              </a:defRPr>
            </a:lvl4pPr>
            <a:lvl5pPr marL="1152000" indent="-216000">
              <a:buClrTx/>
              <a:defRPr sz="1100" b="0">
                <a:solidFill>
                  <a:schemeClr val="tx1"/>
                </a:solidFill>
              </a:defRPr>
            </a:lvl5pPr>
            <a:lvl6pPr marL="1368000" indent="-216000">
              <a:buClrTx/>
              <a:defRPr sz="1100" b="0">
                <a:solidFill>
                  <a:schemeClr val="tx1"/>
                </a:solidFill>
              </a:defRPr>
            </a:lvl6pPr>
            <a:lvl7pPr marL="1584000" indent="-216000">
              <a:buClrTx/>
              <a:defRPr sz="1100" b="0">
                <a:solidFill>
                  <a:schemeClr val="tx1"/>
                </a:solidFill>
              </a:defRPr>
            </a:lvl7pPr>
            <a:lvl8pPr marL="1800000" indent="-216000">
              <a:buClrTx/>
              <a:defRPr sz="1100" b="0">
                <a:solidFill>
                  <a:schemeClr val="tx1"/>
                </a:solidFill>
              </a:defRPr>
            </a:lvl8pPr>
            <a:lvl9pPr marL="2016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067936" y="357188"/>
            <a:ext cx="4585527" cy="803524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93712" y="5570625"/>
            <a:ext cx="8156575" cy="496800"/>
          </a:xfrm>
        </p:spPr>
        <p:txBody>
          <a:bodyPr anchor="t" anchorCtr="0"/>
          <a:lstStyle>
            <a:lvl1pPr marL="216000" indent="-216000">
              <a:buClrTx/>
              <a:defRPr sz="1100" b="0">
                <a:solidFill>
                  <a:schemeClr val="tx1"/>
                </a:solidFill>
              </a:defRPr>
            </a:lvl1pPr>
            <a:lvl2pPr marL="432000" indent="-216000">
              <a:buClrTx/>
              <a:defRPr sz="1100" b="0">
                <a:solidFill>
                  <a:schemeClr val="tx1"/>
                </a:solidFill>
              </a:defRPr>
            </a:lvl2pPr>
            <a:lvl3pPr marL="648000" indent="-216000">
              <a:buClrTx/>
              <a:defRPr sz="1100" b="0">
                <a:solidFill>
                  <a:schemeClr val="tx1"/>
                </a:solidFill>
              </a:defRPr>
            </a:lvl3pPr>
            <a:lvl4pPr marL="900000" indent="-216000">
              <a:buClrTx/>
              <a:defRPr sz="1100" b="0">
                <a:solidFill>
                  <a:schemeClr val="tx1"/>
                </a:solidFill>
              </a:defRPr>
            </a:lvl4pPr>
            <a:lvl5pPr marL="1152000" indent="-216000">
              <a:buClrTx/>
              <a:defRPr sz="1100" b="0">
                <a:solidFill>
                  <a:schemeClr val="tx1"/>
                </a:solidFill>
              </a:defRPr>
            </a:lvl5pPr>
            <a:lvl6pPr marL="1368000" indent="-216000">
              <a:buClrTx/>
              <a:defRPr sz="1100" b="0">
                <a:solidFill>
                  <a:schemeClr val="tx1"/>
                </a:solidFill>
              </a:defRPr>
            </a:lvl6pPr>
            <a:lvl7pPr marL="1584000" indent="-216000">
              <a:buClrTx/>
              <a:defRPr sz="1100" b="0">
                <a:solidFill>
                  <a:schemeClr val="tx1"/>
                </a:solidFill>
              </a:defRPr>
            </a:lvl7pPr>
            <a:lvl8pPr marL="1800000" indent="-216000">
              <a:buClrTx/>
              <a:defRPr sz="1100" b="0">
                <a:solidFill>
                  <a:schemeClr val="tx1"/>
                </a:solidFill>
              </a:defRPr>
            </a:lvl8pPr>
            <a:lvl9pPr marL="2016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xmlns="" id="{F4891A1E-0827-4DD5-99F4-29F0EDDEA2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6800" y="432000"/>
            <a:ext cx="1713673" cy="63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5007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006BAF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 b="1">
                <a:solidFill>
                  <a:srgbClr val="006BAF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600" b="1">
                <a:solidFill>
                  <a:srgbClr val="006BAF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400" b="1">
                <a:solidFill>
                  <a:srgbClr val="006BAF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 b="1">
                <a:solidFill>
                  <a:srgbClr val="006BA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8" name="Zástupný symbol pro text 9"/>
          <p:cNvSpPr>
            <a:spLocks noGrp="1"/>
          </p:cNvSpPr>
          <p:nvPr>
            <p:ph type="body" sz="quarter" idx="13"/>
          </p:nvPr>
        </p:nvSpPr>
        <p:spPr>
          <a:xfrm>
            <a:off x="251520" y="6328618"/>
            <a:ext cx="3960812" cy="3603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baseline="0">
                <a:solidFill>
                  <a:srgbClr val="006BA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Zástupný symbol pro text 9"/>
          <p:cNvSpPr>
            <a:spLocks noGrp="1"/>
          </p:cNvSpPr>
          <p:nvPr>
            <p:ph type="body" sz="quarter" idx="14"/>
          </p:nvPr>
        </p:nvSpPr>
        <p:spPr>
          <a:xfrm>
            <a:off x="2411760" y="692473"/>
            <a:ext cx="6336704" cy="50427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>
                <a:solidFill>
                  <a:srgbClr val="006BA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5"/>
          </p:nvPr>
        </p:nvSpPr>
        <p:spPr>
          <a:xfrm>
            <a:off x="6686550" y="6308725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2000" b="1">
                <a:solidFill>
                  <a:srgbClr val="006BA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ACA1DB8-D73E-4115-AD21-8C75BC5BFE9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848223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457200" y="6354763"/>
            <a:ext cx="2132013" cy="3667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xfrm>
            <a:off x="6553200" y="6354763"/>
            <a:ext cx="2132013" cy="3667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BD253-167A-417A-9FB8-D95C5C32DDC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032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rint (Eco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496888" y="5359350"/>
            <a:ext cx="8156575" cy="2160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0" y="5467350"/>
            <a:ext cx="9144000" cy="139065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6887" y="4059080"/>
            <a:ext cx="8156575" cy="1134144"/>
          </a:xfrm>
        </p:spPr>
        <p:txBody>
          <a:bodyPr anchor="b" anchorCtr="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7" y="3429000"/>
            <a:ext cx="8156575" cy="378048"/>
          </a:xfrm>
        </p:spPr>
        <p:txBody>
          <a:bodyPr anchor="b" anchorCtr="0"/>
          <a:lstStyle>
            <a:lvl1pPr marL="252000" indent="-252000" algn="l">
              <a:buClrTx/>
              <a:buFont typeface="Verdana" pitchFamily="34" charset="0"/>
              <a:buChar char="—"/>
              <a:defRPr sz="1500" b="1">
                <a:solidFill>
                  <a:schemeClr val="accent3"/>
                </a:solidFill>
              </a:defRPr>
            </a:lvl1pPr>
            <a:lvl2pPr marL="504000" indent="-252000" algn="l">
              <a:buClrTx/>
              <a:buFont typeface="Verdana" pitchFamily="34" charset="0"/>
              <a:buChar char="—"/>
              <a:defRPr sz="1500">
                <a:solidFill>
                  <a:schemeClr val="accent3"/>
                </a:solidFill>
              </a:defRPr>
            </a:lvl2pPr>
            <a:lvl3pPr marL="756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3pPr>
            <a:lvl4pPr marL="972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4pPr>
            <a:lvl5pPr marL="1188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5pPr>
            <a:lvl6pPr marL="1404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6pPr>
            <a:lvl7pPr marL="1620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7pPr>
            <a:lvl8pPr marL="1836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8pPr>
            <a:lvl9pPr marL="2052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cs-CZ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96888" y="6327368"/>
            <a:ext cx="8156575" cy="221070"/>
          </a:xfrm>
        </p:spPr>
        <p:txBody>
          <a:bodyPr anchor="b" anchorCtr="0"/>
          <a:lstStyle>
            <a:lvl1pPr marL="216000" indent="-216000">
              <a:buClrTx/>
              <a:defRPr sz="1100" b="1">
                <a:solidFill>
                  <a:schemeClr val="tx1"/>
                </a:solidFill>
              </a:defRPr>
            </a:lvl1pPr>
            <a:lvl2pPr marL="432000" indent="-216000">
              <a:buClrTx/>
              <a:defRPr sz="1100" b="0">
                <a:solidFill>
                  <a:schemeClr val="tx1"/>
                </a:solidFill>
              </a:defRPr>
            </a:lvl2pPr>
            <a:lvl3pPr marL="648000" indent="-216000">
              <a:buClrTx/>
              <a:defRPr sz="1100" b="0">
                <a:solidFill>
                  <a:schemeClr val="tx1"/>
                </a:solidFill>
              </a:defRPr>
            </a:lvl3pPr>
            <a:lvl4pPr marL="900000" indent="-216000">
              <a:buClrTx/>
              <a:defRPr sz="1100" b="0">
                <a:solidFill>
                  <a:schemeClr val="tx1"/>
                </a:solidFill>
              </a:defRPr>
            </a:lvl4pPr>
            <a:lvl5pPr marL="1152000" indent="-216000">
              <a:buClrTx/>
              <a:defRPr sz="1100" b="0">
                <a:solidFill>
                  <a:schemeClr val="tx1"/>
                </a:solidFill>
              </a:defRPr>
            </a:lvl5pPr>
            <a:lvl6pPr marL="1368000" indent="-216000">
              <a:buClrTx/>
              <a:defRPr sz="1100" b="0">
                <a:solidFill>
                  <a:schemeClr val="tx1"/>
                </a:solidFill>
              </a:defRPr>
            </a:lvl6pPr>
            <a:lvl7pPr marL="1584000" indent="-216000">
              <a:buClrTx/>
              <a:defRPr sz="1100" b="0">
                <a:solidFill>
                  <a:schemeClr val="tx1"/>
                </a:solidFill>
              </a:defRPr>
            </a:lvl7pPr>
            <a:lvl8pPr marL="1800000" indent="-216000">
              <a:buClrTx/>
              <a:defRPr sz="1100" b="0">
                <a:solidFill>
                  <a:schemeClr val="tx1"/>
                </a:solidFill>
              </a:defRPr>
            </a:lvl8pPr>
            <a:lvl9pPr marL="2016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96888" y="5571272"/>
            <a:ext cx="8156575" cy="496152"/>
          </a:xfrm>
        </p:spPr>
        <p:txBody>
          <a:bodyPr anchor="t" anchorCtr="0"/>
          <a:lstStyle>
            <a:lvl1pPr marL="252000" indent="-252000">
              <a:buClrTx/>
              <a:defRPr sz="1500" b="0">
                <a:solidFill>
                  <a:schemeClr val="tx1"/>
                </a:solidFill>
              </a:defRPr>
            </a:lvl1pPr>
            <a:lvl2pPr marL="468000" indent="-216000">
              <a:buClrTx/>
              <a:defRPr sz="1100" b="0">
                <a:solidFill>
                  <a:schemeClr val="tx1"/>
                </a:solidFill>
              </a:defRPr>
            </a:lvl2pPr>
            <a:lvl3pPr marL="684000" indent="-216000">
              <a:buClrTx/>
              <a:defRPr sz="1100" b="0">
                <a:solidFill>
                  <a:schemeClr val="tx1"/>
                </a:solidFill>
              </a:defRPr>
            </a:lvl3pPr>
            <a:lvl4pPr marL="936000" indent="-216000">
              <a:buClrTx/>
              <a:defRPr sz="1100" b="0">
                <a:solidFill>
                  <a:schemeClr val="tx1"/>
                </a:solidFill>
              </a:defRPr>
            </a:lvl4pPr>
            <a:lvl5pPr marL="1188000" indent="-216000">
              <a:buClrTx/>
              <a:defRPr sz="1100" b="0">
                <a:solidFill>
                  <a:schemeClr val="tx1"/>
                </a:solidFill>
              </a:defRPr>
            </a:lvl5pPr>
            <a:lvl6pPr marL="1404000" indent="-216000">
              <a:buClrTx/>
              <a:defRPr sz="1100" b="0">
                <a:solidFill>
                  <a:schemeClr val="tx1"/>
                </a:solidFill>
              </a:defRPr>
            </a:lvl6pPr>
            <a:lvl7pPr marL="1620000" indent="-216000">
              <a:buClrTx/>
              <a:defRPr sz="1100" b="0">
                <a:solidFill>
                  <a:schemeClr val="tx1"/>
                </a:solidFill>
              </a:defRPr>
            </a:lvl7pPr>
            <a:lvl8pPr marL="1836000" indent="-216000">
              <a:buClrTx/>
              <a:defRPr sz="1100" b="0">
                <a:solidFill>
                  <a:schemeClr val="tx1"/>
                </a:solidFill>
              </a:defRPr>
            </a:lvl8pPr>
            <a:lvl9pPr marL="2052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3B9573AE-0377-40D9-BDA9-DF8523212B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6800" y="432000"/>
            <a:ext cx="1713673" cy="63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0470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888" y="1509713"/>
            <a:ext cx="8156575" cy="40615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96888" y="5697288"/>
            <a:ext cx="8156575" cy="370137"/>
          </a:xfrm>
        </p:spPr>
        <p:txBody>
          <a:bodyPr anchor="b" anchorCtr="0"/>
          <a:lstStyle>
            <a:lvl1pPr marL="216000" indent="-216000">
              <a:buClrTx/>
              <a:defRPr sz="1100"/>
            </a:lvl1pPr>
            <a:lvl2pPr marL="432000" indent="-216000">
              <a:buClrTx/>
              <a:defRPr sz="1100"/>
            </a:lvl2pPr>
            <a:lvl3pPr marL="648000" indent="-216000">
              <a:buClrTx/>
              <a:defRPr sz="1100"/>
            </a:lvl3pPr>
            <a:lvl4pPr marL="900000" indent="-216000">
              <a:buClrTx/>
              <a:defRPr sz="1100"/>
            </a:lvl4pPr>
            <a:lvl5pPr marL="1152000" indent="-216000">
              <a:buClrTx/>
              <a:defRPr sz="1100"/>
            </a:lvl5pPr>
            <a:lvl6pPr marL="1368000" indent="-216000">
              <a:buClrTx/>
              <a:defRPr sz="1100"/>
            </a:lvl6pPr>
            <a:lvl7pPr marL="1584000" indent="-216000">
              <a:buClrTx/>
              <a:defRPr sz="1100"/>
            </a:lvl7pPr>
            <a:lvl8pPr marL="1800000" indent="-216000">
              <a:buClrTx/>
              <a:defRPr sz="1100"/>
            </a:lvl8pPr>
            <a:lvl9pPr marL="2016000" indent="-216000">
              <a:buClrTx/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6888" y="360000"/>
            <a:ext cx="8156575" cy="80071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/>
              <a:t>Dlouhý název příslušné prezentace</a:t>
            </a:r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cture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888" y="1509713"/>
            <a:ext cx="5394325" cy="40615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96888" y="5697288"/>
            <a:ext cx="8156575" cy="370137"/>
          </a:xfrm>
        </p:spPr>
        <p:txBody>
          <a:bodyPr anchor="b" anchorCtr="0"/>
          <a:lstStyle>
            <a:lvl1pPr marL="216000" indent="-216000">
              <a:buClrTx/>
              <a:defRPr sz="1100"/>
            </a:lvl1pPr>
            <a:lvl2pPr marL="432000" indent="-216000">
              <a:buClrTx/>
              <a:defRPr sz="1100"/>
            </a:lvl2pPr>
            <a:lvl3pPr marL="648000" indent="-216000">
              <a:buClrTx/>
              <a:defRPr sz="1100"/>
            </a:lvl3pPr>
            <a:lvl4pPr marL="900000" indent="-216000">
              <a:buClrTx/>
              <a:defRPr sz="1100"/>
            </a:lvl4pPr>
            <a:lvl5pPr marL="1152000" indent="-216000">
              <a:buClrTx/>
              <a:defRPr sz="1100"/>
            </a:lvl5pPr>
            <a:lvl6pPr marL="1368000" indent="-216000">
              <a:buClrTx/>
              <a:defRPr sz="1100"/>
            </a:lvl6pPr>
            <a:lvl7pPr marL="1584000" indent="-216000">
              <a:buClrTx/>
              <a:defRPr sz="1100"/>
            </a:lvl7pPr>
            <a:lvl8pPr marL="1800000" indent="-216000">
              <a:buClrTx/>
              <a:defRPr sz="1100"/>
            </a:lvl8pPr>
            <a:lvl9pPr marL="2016000" indent="-216000">
              <a:buClrTx/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6888" y="360000"/>
            <a:ext cx="8156575" cy="80071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134100" y="1509713"/>
            <a:ext cx="2519363" cy="4060825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cs-CZ"/>
              <a:t>Dlouhý název příslušné prezentace</a:t>
            </a:r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cture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889" y="1509713"/>
            <a:ext cx="3949700" cy="40615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/>
              <a:t>Dlouhý název příslušné prezentace</a:t>
            </a:r>
            <a:endParaRPr lang="cs-CZ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96888" y="5697288"/>
            <a:ext cx="8156575" cy="370137"/>
          </a:xfrm>
        </p:spPr>
        <p:txBody>
          <a:bodyPr anchor="b" anchorCtr="0"/>
          <a:lstStyle>
            <a:lvl1pPr marL="216000" indent="-216000">
              <a:buClrTx/>
              <a:defRPr sz="1100"/>
            </a:lvl1pPr>
            <a:lvl2pPr marL="432000" indent="-216000">
              <a:buClrTx/>
              <a:defRPr sz="1100"/>
            </a:lvl2pPr>
            <a:lvl3pPr marL="648000" indent="-216000">
              <a:buClrTx/>
              <a:defRPr sz="1100"/>
            </a:lvl3pPr>
            <a:lvl4pPr marL="900000" indent="-216000">
              <a:buClrTx/>
              <a:defRPr sz="1100"/>
            </a:lvl4pPr>
            <a:lvl5pPr marL="1152000" indent="-216000">
              <a:buClrTx/>
              <a:defRPr sz="1100"/>
            </a:lvl5pPr>
            <a:lvl6pPr marL="1368000" indent="-216000">
              <a:buClrTx/>
              <a:defRPr sz="1100"/>
            </a:lvl6pPr>
            <a:lvl7pPr marL="1584000" indent="-216000">
              <a:buClrTx/>
              <a:defRPr sz="1100"/>
            </a:lvl7pPr>
            <a:lvl8pPr marL="1800000" indent="-216000">
              <a:buClrTx/>
              <a:defRPr sz="1100"/>
            </a:lvl8pPr>
            <a:lvl9pPr marL="2016000" indent="-216000">
              <a:buClrTx/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6888" y="360000"/>
            <a:ext cx="8156575" cy="80071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697414" y="1509713"/>
            <a:ext cx="3956050" cy="4060825"/>
          </a:xfrm>
        </p:spPr>
        <p:txBody>
          <a:bodyPr/>
          <a:lstStyle/>
          <a:p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mal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888" y="3429000"/>
            <a:ext cx="8156575" cy="21422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/>
              <a:t>Dlouhý název příslušné prezentace</a:t>
            </a:r>
            <a:endParaRPr lang="cs-CZ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96888" y="5697288"/>
            <a:ext cx="8156575" cy="370137"/>
          </a:xfrm>
        </p:spPr>
        <p:txBody>
          <a:bodyPr anchor="b" anchorCtr="0"/>
          <a:lstStyle>
            <a:lvl1pPr marL="216000" indent="-216000">
              <a:buClrTx/>
              <a:defRPr sz="1100"/>
            </a:lvl1pPr>
            <a:lvl2pPr marL="432000" indent="-216000">
              <a:buClrTx/>
              <a:defRPr sz="1100"/>
            </a:lvl2pPr>
            <a:lvl3pPr marL="648000" indent="-216000">
              <a:buClrTx/>
              <a:defRPr sz="1100"/>
            </a:lvl3pPr>
            <a:lvl4pPr marL="900000" indent="-216000">
              <a:buClrTx/>
              <a:defRPr sz="1100"/>
            </a:lvl4pPr>
            <a:lvl5pPr marL="1152000" indent="-216000">
              <a:buClrTx/>
              <a:defRPr sz="1100"/>
            </a:lvl5pPr>
            <a:lvl6pPr marL="1368000" indent="-216000">
              <a:buClrTx/>
              <a:defRPr sz="1100"/>
            </a:lvl6pPr>
            <a:lvl7pPr marL="1584000" indent="-216000">
              <a:buClrTx/>
              <a:defRPr sz="1100"/>
            </a:lvl7pPr>
            <a:lvl8pPr marL="1800000" indent="-216000">
              <a:buClrTx/>
              <a:defRPr sz="1100"/>
            </a:lvl8pPr>
            <a:lvl9pPr marL="2016000" indent="-216000">
              <a:buClrTx/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6888" y="360000"/>
            <a:ext cx="8156575" cy="80071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134100" y="1509713"/>
            <a:ext cx="2519363" cy="1692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3252788" y="1509713"/>
            <a:ext cx="2638425" cy="1692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496889" y="1509713"/>
            <a:ext cx="2513012" cy="1692000"/>
          </a:xfrm>
        </p:spPr>
        <p:txBody>
          <a:bodyPr/>
          <a:lstStyle/>
          <a:p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/ Section Heade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-460" y="-2383"/>
            <a:ext cx="9146841" cy="5467351"/>
          </a:xfrm>
          <a:custGeom>
            <a:avLst/>
            <a:gdLst>
              <a:gd name="connsiteX0" fmla="*/ 0 w 9144000"/>
              <a:gd name="connsiteY0" fmla="*/ 1366837 h 5467349"/>
              <a:gd name="connsiteX1" fmla="*/ 1366837 w 9144000"/>
              <a:gd name="connsiteY1" fmla="*/ 1366837 h 5467349"/>
              <a:gd name="connsiteX2" fmla="*/ 1366837 w 9144000"/>
              <a:gd name="connsiteY2" fmla="*/ 0 h 5467349"/>
              <a:gd name="connsiteX3" fmla="*/ 7777163 w 9144000"/>
              <a:gd name="connsiteY3" fmla="*/ 0 h 5467349"/>
              <a:gd name="connsiteX4" fmla="*/ 7777163 w 9144000"/>
              <a:gd name="connsiteY4" fmla="*/ 1366837 h 5467349"/>
              <a:gd name="connsiteX5" fmla="*/ 9144000 w 9144000"/>
              <a:gd name="connsiteY5" fmla="*/ 1366837 h 5467349"/>
              <a:gd name="connsiteX6" fmla="*/ 9144000 w 9144000"/>
              <a:gd name="connsiteY6" fmla="*/ 4100512 h 5467349"/>
              <a:gd name="connsiteX7" fmla="*/ 7777163 w 9144000"/>
              <a:gd name="connsiteY7" fmla="*/ 4100512 h 5467349"/>
              <a:gd name="connsiteX8" fmla="*/ 7777163 w 9144000"/>
              <a:gd name="connsiteY8" fmla="*/ 5467349 h 5467349"/>
              <a:gd name="connsiteX9" fmla="*/ 1366837 w 9144000"/>
              <a:gd name="connsiteY9" fmla="*/ 5467349 h 5467349"/>
              <a:gd name="connsiteX10" fmla="*/ 1366837 w 9144000"/>
              <a:gd name="connsiteY10" fmla="*/ 4100512 h 5467349"/>
              <a:gd name="connsiteX11" fmla="*/ 0 w 9144000"/>
              <a:gd name="connsiteY11" fmla="*/ 4100512 h 5467349"/>
              <a:gd name="connsiteX12" fmla="*/ 0 w 9144000"/>
              <a:gd name="connsiteY12" fmla="*/ 1366837 h 5467349"/>
              <a:gd name="connsiteX0" fmla="*/ 4763 w 9148763"/>
              <a:gd name="connsiteY0" fmla="*/ 1366837 h 5467349"/>
              <a:gd name="connsiteX1" fmla="*/ 0 w 9148763"/>
              <a:gd name="connsiteY1" fmla="*/ 1099 h 5467349"/>
              <a:gd name="connsiteX2" fmla="*/ 1371600 w 9148763"/>
              <a:gd name="connsiteY2" fmla="*/ 0 h 5467349"/>
              <a:gd name="connsiteX3" fmla="*/ 7781926 w 9148763"/>
              <a:gd name="connsiteY3" fmla="*/ 0 h 5467349"/>
              <a:gd name="connsiteX4" fmla="*/ 7781926 w 9148763"/>
              <a:gd name="connsiteY4" fmla="*/ 1366837 h 5467349"/>
              <a:gd name="connsiteX5" fmla="*/ 9148763 w 9148763"/>
              <a:gd name="connsiteY5" fmla="*/ 1366837 h 5467349"/>
              <a:gd name="connsiteX6" fmla="*/ 9148763 w 9148763"/>
              <a:gd name="connsiteY6" fmla="*/ 4100512 h 5467349"/>
              <a:gd name="connsiteX7" fmla="*/ 7781926 w 9148763"/>
              <a:gd name="connsiteY7" fmla="*/ 4100512 h 5467349"/>
              <a:gd name="connsiteX8" fmla="*/ 7781926 w 9148763"/>
              <a:gd name="connsiteY8" fmla="*/ 5467349 h 5467349"/>
              <a:gd name="connsiteX9" fmla="*/ 1371600 w 9148763"/>
              <a:gd name="connsiteY9" fmla="*/ 5467349 h 5467349"/>
              <a:gd name="connsiteX10" fmla="*/ 1371600 w 9148763"/>
              <a:gd name="connsiteY10" fmla="*/ 4100512 h 5467349"/>
              <a:gd name="connsiteX11" fmla="*/ 4763 w 9148763"/>
              <a:gd name="connsiteY11" fmla="*/ 4100512 h 5467349"/>
              <a:gd name="connsiteX12" fmla="*/ 4763 w 9148763"/>
              <a:gd name="connsiteY12" fmla="*/ 1366837 h 5467349"/>
              <a:gd name="connsiteX0" fmla="*/ 33 w 9144033"/>
              <a:gd name="connsiteY0" fmla="*/ 1366837 h 5467349"/>
              <a:gd name="connsiteX1" fmla="*/ 54802 w 9144033"/>
              <a:gd name="connsiteY1" fmla="*/ 39199 h 5467349"/>
              <a:gd name="connsiteX2" fmla="*/ 1366870 w 9144033"/>
              <a:gd name="connsiteY2" fmla="*/ 0 h 5467349"/>
              <a:gd name="connsiteX3" fmla="*/ 7777196 w 9144033"/>
              <a:gd name="connsiteY3" fmla="*/ 0 h 5467349"/>
              <a:gd name="connsiteX4" fmla="*/ 7777196 w 9144033"/>
              <a:gd name="connsiteY4" fmla="*/ 1366837 h 5467349"/>
              <a:gd name="connsiteX5" fmla="*/ 9144033 w 9144033"/>
              <a:gd name="connsiteY5" fmla="*/ 1366837 h 5467349"/>
              <a:gd name="connsiteX6" fmla="*/ 9144033 w 9144033"/>
              <a:gd name="connsiteY6" fmla="*/ 4100512 h 5467349"/>
              <a:gd name="connsiteX7" fmla="*/ 7777196 w 9144033"/>
              <a:gd name="connsiteY7" fmla="*/ 4100512 h 5467349"/>
              <a:gd name="connsiteX8" fmla="*/ 7777196 w 9144033"/>
              <a:gd name="connsiteY8" fmla="*/ 5467349 h 5467349"/>
              <a:gd name="connsiteX9" fmla="*/ 1366870 w 9144033"/>
              <a:gd name="connsiteY9" fmla="*/ 5467349 h 5467349"/>
              <a:gd name="connsiteX10" fmla="*/ 1366870 w 9144033"/>
              <a:gd name="connsiteY10" fmla="*/ 4100512 h 5467349"/>
              <a:gd name="connsiteX11" fmla="*/ 33 w 9144033"/>
              <a:gd name="connsiteY11" fmla="*/ 4100512 h 5467349"/>
              <a:gd name="connsiteX12" fmla="*/ 33 w 9144033"/>
              <a:gd name="connsiteY12" fmla="*/ 1366837 h 5467349"/>
              <a:gd name="connsiteX0" fmla="*/ 458 w 9144458"/>
              <a:gd name="connsiteY0" fmla="*/ 1368119 h 5468631"/>
              <a:gd name="connsiteX1" fmla="*/ 458 w 9144458"/>
              <a:gd name="connsiteY1" fmla="*/ 0 h 5468631"/>
              <a:gd name="connsiteX2" fmla="*/ 1367295 w 9144458"/>
              <a:gd name="connsiteY2" fmla="*/ 1282 h 5468631"/>
              <a:gd name="connsiteX3" fmla="*/ 7777621 w 9144458"/>
              <a:gd name="connsiteY3" fmla="*/ 1282 h 5468631"/>
              <a:gd name="connsiteX4" fmla="*/ 7777621 w 9144458"/>
              <a:gd name="connsiteY4" fmla="*/ 1368119 h 5468631"/>
              <a:gd name="connsiteX5" fmla="*/ 9144458 w 9144458"/>
              <a:gd name="connsiteY5" fmla="*/ 1368119 h 5468631"/>
              <a:gd name="connsiteX6" fmla="*/ 9144458 w 9144458"/>
              <a:gd name="connsiteY6" fmla="*/ 4101794 h 5468631"/>
              <a:gd name="connsiteX7" fmla="*/ 7777621 w 9144458"/>
              <a:gd name="connsiteY7" fmla="*/ 4101794 h 5468631"/>
              <a:gd name="connsiteX8" fmla="*/ 7777621 w 9144458"/>
              <a:gd name="connsiteY8" fmla="*/ 5468631 h 5468631"/>
              <a:gd name="connsiteX9" fmla="*/ 1367295 w 9144458"/>
              <a:gd name="connsiteY9" fmla="*/ 5468631 h 5468631"/>
              <a:gd name="connsiteX10" fmla="*/ 1367295 w 9144458"/>
              <a:gd name="connsiteY10" fmla="*/ 4101794 h 5468631"/>
              <a:gd name="connsiteX11" fmla="*/ 458 w 9144458"/>
              <a:gd name="connsiteY11" fmla="*/ 4101794 h 5468631"/>
              <a:gd name="connsiteX12" fmla="*/ 458 w 9144458"/>
              <a:gd name="connsiteY12" fmla="*/ 1368119 h 5468631"/>
              <a:gd name="connsiteX0" fmla="*/ 458 w 9146840"/>
              <a:gd name="connsiteY0" fmla="*/ 1369219 h 5469731"/>
              <a:gd name="connsiteX1" fmla="*/ 458 w 9146840"/>
              <a:gd name="connsiteY1" fmla="*/ 1100 h 5469731"/>
              <a:gd name="connsiteX2" fmla="*/ 1367295 w 9146840"/>
              <a:gd name="connsiteY2" fmla="*/ 2382 h 5469731"/>
              <a:gd name="connsiteX3" fmla="*/ 7777621 w 9146840"/>
              <a:gd name="connsiteY3" fmla="*/ 2382 h 5469731"/>
              <a:gd name="connsiteX4" fmla="*/ 9146840 w 9146840"/>
              <a:gd name="connsiteY4" fmla="*/ 0 h 5469731"/>
              <a:gd name="connsiteX5" fmla="*/ 9144458 w 9146840"/>
              <a:gd name="connsiteY5" fmla="*/ 1369219 h 5469731"/>
              <a:gd name="connsiteX6" fmla="*/ 9144458 w 9146840"/>
              <a:gd name="connsiteY6" fmla="*/ 4102894 h 5469731"/>
              <a:gd name="connsiteX7" fmla="*/ 7777621 w 9146840"/>
              <a:gd name="connsiteY7" fmla="*/ 4102894 h 5469731"/>
              <a:gd name="connsiteX8" fmla="*/ 7777621 w 9146840"/>
              <a:gd name="connsiteY8" fmla="*/ 5469731 h 5469731"/>
              <a:gd name="connsiteX9" fmla="*/ 1367295 w 9146840"/>
              <a:gd name="connsiteY9" fmla="*/ 5469731 h 5469731"/>
              <a:gd name="connsiteX10" fmla="*/ 1367295 w 9146840"/>
              <a:gd name="connsiteY10" fmla="*/ 4102894 h 5469731"/>
              <a:gd name="connsiteX11" fmla="*/ 458 w 9146840"/>
              <a:gd name="connsiteY11" fmla="*/ 4102894 h 5469731"/>
              <a:gd name="connsiteX12" fmla="*/ 458 w 9146840"/>
              <a:gd name="connsiteY12" fmla="*/ 1369219 h 5469731"/>
              <a:gd name="connsiteX0" fmla="*/ 458 w 9146840"/>
              <a:gd name="connsiteY0" fmla="*/ 1369219 h 5469731"/>
              <a:gd name="connsiteX1" fmla="*/ 458 w 9146840"/>
              <a:gd name="connsiteY1" fmla="*/ 1100 h 5469731"/>
              <a:gd name="connsiteX2" fmla="*/ 1367295 w 9146840"/>
              <a:gd name="connsiteY2" fmla="*/ 2382 h 5469731"/>
              <a:gd name="connsiteX3" fmla="*/ 7777621 w 9146840"/>
              <a:gd name="connsiteY3" fmla="*/ 2382 h 5469731"/>
              <a:gd name="connsiteX4" fmla="*/ 9146840 w 9146840"/>
              <a:gd name="connsiteY4" fmla="*/ 0 h 5469731"/>
              <a:gd name="connsiteX5" fmla="*/ 9144458 w 9146840"/>
              <a:gd name="connsiteY5" fmla="*/ 1369219 h 5469731"/>
              <a:gd name="connsiteX6" fmla="*/ 9144458 w 9146840"/>
              <a:gd name="connsiteY6" fmla="*/ 4102894 h 5469731"/>
              <a:gd name="connsiteX7" fmla="*/ 7777621 w 9146840"/>
              <a:gd name="connsiteY7" fmla="*/ 4102894 h 5469731"/>
              <a:gd name="connsiteX8" fmla="*/ 7777621 w 9146840"/>
              <a:gd name="connsiteY8" fmla="*/ 5360194 h 5469731"/>
              <a:gd name="connsiteX9" fmla="*/ 1367295 w 9146840"/>
              <a:gd name="connsiteY9" fmla="*/ 5469731 h 5469731"/>
              <a:gd name="connsiteX10" fmla="*/ 1367295 w 9146840"/>
              <a:gd name="connsiteY10" fmla="*/ 4102894 h 5469731"/>
              <a:gd name="connsiteX11" fmla="*/ 458 w 9146840"/>
              <a:gd name="connsiteY11" fmla="*/ 4102894 h 5469731"/>
              <a:gd name="connsiteX12" fmla="*/ 458 w 9146840"/>
              <a:gd name="connsiteY12" fmla="*/ 1369219 h 5469731"/>
              <a:gd name="connsiteX0" fmla="*/ 458 w 9146840"/>
              <a:gd name="connsiteY0" fmla="*/ 1369219 h 5360194"/>
              <a:gd name="connsiteX1" fmla="*/ 458 w 9146840"/>
              <a:gd name="connsiteY1" fmla="*/ 1100 h 5360194"/>
              <a:gd name="connsiteX2" fmla="*/ 1367295 w 9146840"/>
              <a:gd name="connsiteY2" fmla="*/ 2382 h 5360194"/>
              <a:gd name="connsiteX3" fmla="*/ 7777621 w 9146840"/>
              <a:gd name="connsiteY3" fmla="*/ 2382 h 5360194"/>
              <a:gd name="connsiteX4" fmla="*/ 9146840 w 9146840"/>
              <a:gd name="connsiteY4" fmla="*/ 0 h 5360194"/>
              <a:gd name="connsiteX5" fmla="*/ 9144458 w 9146840"/>
              <a:gd name="connsiteY5" fmla="*/ 1369219 h 5360194"/>
              <a:gd name="connsiteX6" fmla="*/ 9144458 w 9146840"/>
              <a:gd name="connsiteY6" fmla="*/ 4102894 h 5360194"/>
              <a:gd name="connsiteX7" fmla="*/ 7777621 w 9146840"/>
              <a:gd name="connsiteY7" fmla="*/ 4102894 h 5360194"/>
              <a:gd name="connsiteX8" fmla="*/ 7777621 w 9146840"/>
              <a:gd name="connsiteY8" fmla="*/ 5360194 h 5360194"/>
              <a:gd name="connsiteX9" fmla="*/ 1367295 w 9146840"/>
              <a:gd name="connsiteY9" fmla="*/ 5360194 h 5360194"/>
              <a:gd name="connsiteX10" fmla="*/ 1367295 w 9146840"/>
              <a:gd name="connsiteY10" fmla="*/ 4102894 h 5360194"/>
              <a:gd name="connsiteX11" fmla="*/ 458 w 9146840"/>
              <a:gd name="connsiteY11" fmla="*/ 4102894 h 5360194"/>
              <a:gd name="connsiteX12" fmla="*/ 458 w 9146840"/>
              <a:gd name="connsiteY12" fmla="*/ 1369219 h 5360194"/>
              <a:gd name="connsiteX0" fmla="*/ 458 w 9146840"/>
              <a:gd name="connsiteY0" fmla="*/ 1369219 h 5472113"/>
              <a:gd name="connsiteX1" fmla="*/ 458 w 9146840"/>
              <a:gd name="connsiteY1" fmla="*/ 1100 h 5472113"/>
              <a:gd name="connsiteX2" fmla="*/ 1367295 w 9146840"/>
              <a:gd name="connsiteY2" fmla="*/ 2382 h 5472113"/>
              <a:gd name="connsiteX3" fmla="*/ 7777621 w 9146840"/>
              <a:gd name="connsiteY3" fmla="*/ 2382 h 5472113"/>
              <a:gd name="connsiteX4" fmla="*/ 9146840 w 9146840"/>
              <a:gd name="connsiteY4" fmla="*/ 0 h 5472113"/>
              <a:gd name="connsiteX5" fmla="*/ 9144458 w 9146840"/>
              <a:gd name="connsiteY5" fmla="*/ 1369219 h 5472113"/>
              <a:gd name="connsiteX6" fmla="*/ 9144458 w 9146840"/>
              <a:gd name="connsiteY6" fmla="*/ 4102894 h 5472113"/>
              <a:gd name="connsiteX7" fmla="*/ 7777621 w 9146840"/>
              <a:gd name="connsiteY7" fmla="*/ 4102894 h 5472113"/>
              <a:gd name="connsiteX8" fmla="*/ 7777621 w 9146840"/>
              <a:gd name="connsiteY8" fmla="*/ 5360194 h 5472113"/>
              <a:gd name="connsiteX9" fmla="*/ 1367295 w 9146840"/>
              <a:gd name="connsiteY9" fmla="*/ 5360194 h 5472113"/>
              <a:gd name="connsiteX10" fmla="*/ 1367295 w 9146840"/>
              <a:gd name="connsiteY10" fmla="*/ 5472113 h 5472113"/>
              <a:gd name="connsiteX11" fmla="*/ 458 w 9146840"/>
              <a:gd name="connsiteY11" fmla="*/ 4102894 h 5472113"/>
              <a:gd name="connsiteX12" fmla="*/ 458 w 9146840"/>
              <a:gd name="connsiteY12" fmla="*/ 1369219 h 5472113"/>
              <a:gd name="connsiteX0" fmla="*/ 458 w 9146840"/>
              <a:gd name="connsiteY0" fmla="*/ 1369219 h 5472113"/>
              <a:gd name="connsiteX1" fmla="*/ 458 w 9146840"/>
              <a:gd name="connsiteY1" fmla="*/ 1100 h 5472113"/>
              <a:gd name="connsiteX2" fmla="*/ 1367295 w 9146840"/>
              <a:gd name="connsiteY2" fmla="*/ 2382 h 5472113"/>
              <a:gd name="connsiteX3" fmla="*/ 7777621 w 9146840"/>
              <a:gd name="connsiteY3" fmla="*/ 2382 h 5472113"/>
              <a:gd name="connsiteX4" fmla="*/ 9146840 w 9146840"/>
              <a:gd name="connsiteY4" fmla="*/ 0 h 5472113"/>
              <a:gd name="connsiteX5" fmla="*/ 9144458 w 9146840"/>
              <a:gd name="connsiteY5" fmla="*/ 1369219 h 5472113"/>
              <a:gd name="connsiteX6" fmla="*/ 9144458 w 9146840"/>
              <a:gd name="connsiteY6" fmla="*/ 4102894 h 5472113"/>
              <a:gd name="connsiteX7" fmla="*/ 7777621 w 9146840"/>
              <a:gd name="connsiteY7" fmla="*/ 4102894 h 5472113"/>
              <a:gd name="connsiteX8" fmla="*/ 7777621 w 9146840"/>
              <a:gd name="connsiteY8" fmla="*/ 5360194 h 5472113"/>
              <a:gd name="connsiteX9" fmla="*/ 1367295 w 9146840"/>
              <a:gd name="connsiteY9" fmla="*/ 5360194 h 5472113"/>
              <a:gd name="connsiteX10" fmla="*/ 1367295 w 9146840"/>
              <a:gd name="connsiteY10" fmla="*/ 5472113 h 5472113"/>
              <a:gd name="connsiteX11" fmla="*/ 458 w 9146840"/>
              <a:gd name="connsiteY11" fmla="*/ 5467350 h 5472113"/>
              <a:gd name="connsiteX12" fmla="*/ 458 w 9146840"/>
              <a:gd name="connsiteY12" fmla="*/ 1369219 h 5472113"/>
              <a:gd name="connsiteX0" fmla="*/ 458 w 9146840"/>
              <a:gd name="connsiteY0" fmla="*/ 1369219 h 5472113"/>
              <a:gd name="connsiteX1" fmla="*/ 458 w 9146840"/>
              <a:gd name="connsiteY1" fmla="*/ 1100 h 5472113"/>
              <a:gd name="connsiteX2" fmla="*/ 1367295 w 9146840"/>
              <a:gd name="connsiteY2" fmla="*/ 2382 h 5472113"/>
              <a:gd name="connsiteX3" fmla="*/ 7777621 w 9146840"/>
              <a:gd name="connsiteY3" fmla="*/ 2382 h 5472113"/>
              <a:gd name="connsiteX4" fmla="*/ 9146840 w 9146840"/>
              <a:gd name="connsiteY4" fmla="*/ 0 h 5472113"/>
              <a:gd name="connsiteX5" fmla="*/ 9144458 w 9146840"/>
              <a:gd name="connsiteY5" fmla="*/ 1369219 h 5472113"/>
              <a:gd name="connsiteX6" fmla="*/ 9144458 w 9146840"/>
              <a:gd name="connsiteY6" fmla="*/ 4102894 h 5472113"/>
              <a:gd name="connsiteX7" fmla="*/ 7780003 w 9146840"/>
              <a:gd name="connsiteY7" fmla="*/ 5467350 h 5472113"/>
              <a:gd name="connsiteX8" fmla="*/ 7777621 w 9146840"/>
              <a:gd name="connsiteY8" fmla="*/ 5360194 h 5472113"/>
              <a:gd name="connsiteX9" fmla="*/ 1367295 w 9146840"/>
              <a:gd name="connsiteY9" fmla="*/ 5360194 h 5472113"/>
              <a:gd name="connsiteX10" fmla="*/ 1367295 w 9146840"/>
              <a:gd name="connsiteY10" fmla="*/ 5472113 h 5472113"/>
              <a:gd name="connsiteX11" fmla="*/ 458 w 9146840"/>
              <a:gd name="connsiteY11" fmla="*/ 5467350 h 5472113"/>
              <a:gd name="connsiteX12" fmla="*/ 458 w 9146840"/>
              <a:gd name="connsiteY12" fmla="*/ 1369219 h 5472113"/>
              <a:gd name="connsiteX0" fmla="*/ 458 w 9146840"/>
              <a:gd name="connsiteY0" fmla="*/ 1369219 h 5472113"/>
              <a:gd name="connsiteX1" fmla="*/ 458 w 9146840"/>
              <a:gd name="connsiteY1" fmla="*/ 1100 h 5472113"/>
              <a:gd name="connsiteX2" fmla="*/ 1367295 w 9146840"/>
              <a:gd name="connsiteY2" fmla="*/ 2382 h 5472113"/>
              <a:gd name="connsiteX3" fmla="*/ 7777621 w 9146840"/>
              <a:gd name="connsiteY3" fmla="*/ 2382 h 5472113"/>
              <a:gd name="connsiteX4" fmla="*/ 9146840 w 9146840"/>
              <a:gd name="connsiteY4" fmla="*/ 0 h 5472113"/>
              <a:gd name="connsiteX5" fmla="*/ 9144458 w 9146840"/>
              <a:gd name="connsiteY5" fmla="*/ 1369219 h 5472113"/>
              <a:gd name="connsiteX6" fmla="*/ 9144458 w 9146840"/>
              <a:gd name="connsiteY6" fmla="*/ 5472112 h 5472113"/>
              <a:gd name="connsiteX7" fmla="*/ 7780003 w 9146840"/>
              <a:gd name="connsiteY7" fmla="*/ 5467350 h 5472113"/>
              <a:gd name="connsiteX8" fmla="*/ 7777621 w 9146840"/>
              <a:gd name="connsiteY8" fmla="*/ 5360194 h 5472113"/>
              <a:gd name="connsiteX9" fmla="*/ 1367295 w 9146840"/>
              <a:gd name="connsiteY9" fmla="*/ 5360194 h 5472113"/>
              <a:gd name="connsiteX10" fmla="*/ 1367295 w 9146840"/>
              <a:gd name="connsiteY10" fmla="*/ 5472113 h 5472113"/>
              <a:gd name="connsiteX11" fmla="*/ 458 w 9146840"/>
              <a:gd name="connsiteY11" fmla="*/ 5467350 h 5472113"/>
              <a:gd name="connsiteX12" fmla="*/ 458 w 9146840"/>
              <a:gd name="connsiteY12" fmla="*/ 1369219 h 5472113"/>
              <a:gd name="connsiteX0" fmla="*/ 458 w 9146840"/>
              <a:gd name="connsiteY0" fmla="*/ 1369219 h 5472113"/>
              <a:gd name="connsiteX1" fmla="*/ 458 w 9146840"/>
              <a:gd name="connsiteY1" fmla="*/ 1100 h 5472113"/>
              <a:gd name="connsiteX2" fmla="*/ 1367295 w 9146840"/>
              <a:gd name="connsiteY2" fmla="*/ 2382 h 5472113"/>
              <a:gd name="connsiteX3" fmla="*/ 7777621 w 9146840"/>
              <a:gd name="connsiteY3" fmla="*/ 2382 h 5472113"/>
              <a:gd name="connsiteX4" fmla="*/ 9146840 w 9146840"/>
              <a:gd name="connsiteY4" fmla="*/ 0 h 5472113"/>
              <a:gd name="connsiteX5" fmla="*/ 9144458 w 9146840"/>
              <a:gd name="connsiteY5" fmla="*/ 1369219 h 5472113"/>
              <a:gd name="connsiteX6" fmla="*/ 9144458 w 9146840"/>
              <a:gd name="connsiteY6" fmla="*/ 5472112 h 5472113"/>
              <a:gd name="connsiteX7" fmla="*/ 7780003 w 9146840"/>
              <a:gd name="connsiteY7" fmla="*/ 5469731 h 5472113"/>
              <a:gd name="connsiteX8" fmla="*/ 7777621 w 9146840"/>
              <a:gd name="connsiteY8" fmla="*/ 5360194 h 5472113"/>
              <a:gd name="connsiteX9" fmla="*/ 1367295 w 9146840"/>
              <a:gd name="connsiteY9" fmla="*/ 5360194 h 5472113"/>
              <a:gd name="connsiteX10" fmla="*/ 1367295 w 9146840"/>
              <a:gd name="connsiteY10" fmla="*/ 5472113 h 5472113"/>
              <a:gd name="connsiteX11" fmla="*/ 458 w 9146840"/>
              <a:gd name="connsiteY11" fmla="*/ 5467350 h 5472113"/>
              <a:gd name="connsiteX12" fmla="*/ 458 w 9146840"/>
              <a:gd name="connsiteY12" fmla="*/ 1369219 h 5472113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7780003 w 9146840"/>
              <a:gd name="connsiteY7" fmla="*/ 5469731 h 5472112"/>
              <a:gd name="connsiteX8" fmla="*/ 7777621 w 9146840"/>
              <a:gd name="connsiteY8" fmla="*/ 5360194 h 5472112"/>
              <a:gd name="connsiteX9" fmla="*/ 1367295 w 9146840"/>
              <a:gd name="connsiteY9" fmla="*/ 5360194 h 5472112"/>
              <a:gd name="connsiteX10" fmla="*/ 498138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7780003 w 9146840"/>
              <a:gd name="connsiteY7" fmla="*/ 5469731 h 5472112"/>
              <a:gd name="connsiteX8" fmla="*/ 7777621 w 9146840"/>
              <a:gd name="connsiteY8" fmla="*/ 5360194 h 5472112"/>
              <a:gd name="connsiteX9" fmla="*/ 502902 w 9146840"/>
              <a:gd name="connsiteY9" fmla="*/ 5362576 h 5472112"/>
              <a:gd name="connsiteX10" fmla="*/ 498138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7780003 w 9146840"/>
              <a:gd name="connsiteY7" fmla="*/ 5469731 h 5472112"/>
              <a:gd name="connsiteX8" fmla="*/ 7777621 w 9146840"/>
              <a:gd name="connsiteY8" fmla="*/ 5360194 h 5472112"/>
              <a:gd name="connsiteX9" fmla="*/ 502902 w 9146840"/>
              <a:gd name="connsiteY9" fmla="*/ 5362576 h 5472112"/>
              <a:gd name="connsiteX10" fmla="*/ 500519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7780003 w 9146840"/>
              <a:gd name="connsiteY7" fmla="*/ 5469731 h 5472112"/>
              <a:gd name="connsiteX8" fmla="*/ 7777621 w 9146840"/>
              <a:gd name="connsiteY8" fmla="*/ 5360194 h 5472112"/>
              <a:gd name="connsiteX9" fmla="*/ 500521 w 9146840"/>
              <a:gd name="connsiteY9" fmla="*/ 5362576 h 5472112"/>
              <a:gd name="connsiteX10" fmla="*/ 500519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7780003 w 9146840"/>
              <a:gd name="connsiteY7" fmla="*/ 5469731 h 5472112"/>
              <a:gd name="connsiteX8" fmla="*/ 8646777 w 9146840"/>
              <a:gd name="connsiteY8" fmla="*/ 5360194 h 5472112"/>
              <a:gd name="connsiteX9" fmla="*/ 500521 w 9146840"/>
              <a:gd name="connsiteY9" fmla="*/ 5362576 h 5472112"/>
              <a:gd name="connsiteX10" fmla="*/ 500519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8644397 w 9146840"/>
              <a:gd name="connsiteY7" fmla="*/ 5472112 h 5472112"/>
              <a:gd name="connsiteX8" fmla="*/ 8646777 w 9146840"/>
              <a:gd name="connsiteY8" fmla="*/ 5360194 h 5472112"/>
              <a:gd name="connsiteX9" fmla="*/ 500521 w 9146840"/>
              <a:gd name="connsiteY9" fmla="*/ 5362576 h 5472112"/>
              <a:gd name="connsiteX10" fmla="*/ 500519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8644397 w 9146840"/>
              <a:gd name="connsiteY7" fmla="*/ 5472112 h 5472112"/>
              <a:gd name="connsiteX8" fmla="*/ 8646777 w 9146840"/>
              <a:gd name="connsiteY8" fmla="*/ 5360194 h 5472112"/>
              <a:gd name="connsiteX9" fmla="*/ 500521 w 9146840"/>
              <a:gd name="connsiteY9" fmla="*/ 5362576 h 5472112"/>
              <a:gd name="connsiteX10" fmla="*/ 500519 w 9146840"/>
              <a:gd name="connsiteY10" fmla="*/ 5469732 h 5472112"/>
              <a:gd name="connsiteX11" fmla="*/ 458 w 9146840"/>
              <a:gd name="connsiteY11" fmla="*/ 5472112 h 5472112"/>
              <a:gd name="connsiteX12" fmla="*/ 458 w 9146840"/>
              <a:gd name="connsiteY12" fmla="*/ 1369219 h 5472112"/>
              <a:gd name="connsiteX0" fmla="*/ 2382 w 9148764"/>
              <a:gd name="connsiteY0" fmla="*/ 1369219 h 5472112"/>
              <a:gd name="connsiteX1" fmla="*/ 2382 w 9148764"/>
              <a:gd name="connsiteY1" fmla="*/ 1100 h 5472112"/>
              <a:gd name="connsiteX2" fmla="*/ 1369219 w 9148764"/>
              <a:gd name="connsiteY2" fmla="*/ 2382 h 5472112"/>
              <a:gd name="connsiteX3" fmla="*/ 7779545 w 9148764"/>
              <a:gd name="connsiteY3" fmla="*/ 2382 h 5472112"/>
              <a:gd name="connsiteX4" fmla="*/ 9148764 w 9148764"/>
              <a:gd name="connsiteY4" fmla="*/ 0 h 5472112"/>
              <a:gd name="connsiteX5" fmla="*/ 9146382 w 9148764"/>
              <a:gd name="connsiteY5" fmla="*/ 1369219 h 5472112"/>
              <a:gd name="connsiteX6" fmla="*/ 9146382 w 9148764"/>
              <a:gd name="connsiteY6" fmla="*/ 5472112 h 5472112"/>
              <a:gd name="connsiteX7" fmla="*/ 8646321 w 9148764"/>
              <a:gd name="connsiteY7" fmla="*/ 5472112 h 5472112"/>
              <a:gd name="connsiteX8" fmla="*/ 8648701 w 9148764"/>
              <a:gd name="connsiteY8" fmla="*/ 5360194 h 5472112"/>
              <a:gd name="connsiteX9" fmla="*/ 502445 w 9148764"/>
              <a:gd name="connsiteY9" fmla="*/ 5362576 h 5472112"/>
              <a:gd name="connsiteX10" fmla="*/ 502443 w 9148764"/>
              <a:gd name="connsiteY10" fmla="*/ 5469732 h 5472112"/>
              <a:gd name="connsiteX11" fmla="*/ 0 w 9148764"/>
              <a:gd name="connsiteY11" fmla="*/ 5467350 h 5472112"/>
              <a:gd name="connsiteX12" fmla="*/ 2382 w 9148764"/>
              <a:gd name="connsiteY12" fmla="*/ 1369219 h 5472112"/>
              <a:gd name="connsiteX0" fmla="*/ 2382 w 9148764"/>
              <a:gd name="connsiteY0" fmla="*/ 1369219 h 5472112"/>
              <a:gd name="connsiteX1" fmla="*/ 2382 w 9148764"/>
              <a:gd name="connsiteY1" fmla="*/ 1100 h 5472112"/>
              <a:gd name="connsiteX2" fmla="*/ 1369219 w 9148764"/>
              <a:gd name="connsiteY2" fmla="*/ 2382 h 5472112"/>
              <a:gd name="connsiteX3" fmla="*/ 7779545 w 9148764"/>
              <a:gd name="connsiteY3" fmla="*/ 2382 h 5472112"/>
              <a:gd name="connsiteX4" fmla="*/ 9148764 w 9148764"/>
              <a:gd name="connsiteY4" fmla="*/ 0 h 5472112"/>
              <a:gd name="connsiteX5" fmla="*/ 9146382 w 9148764"/>
              <a:gd name="connsiteY5" fmla="*/ 1369219 h 5472112"/>
              <a:gd name="connsiteX6" fmla="*/ 9146382 w 9148764"/>
              <a:gd name="connsiteY6" fmla="*/ 5472112 h 5472112"/>
              <a:gd name="connsiteX7" fmla="*/ 8646321 w 9148764"/>
              <a:gd name="connsiteY7" fmla="*/ 5472112 h 5472112"/>
              <a:gd name="connsiteX8" fmla="*/ 8648701 w 9148764"/>
              <a:gd name="connsiteY8" fmla="*/ 5360194 h 5472112"/>
              <a:gd name="connsiteX9" fmla="*/ 502445 w 9148764"/>
              <a:gd name="connsiteY9" fmla="*/ 5362576 h 5472112"/>
              <a:gd name="connsiteX10" fmla="*/ 502443 w 9148764"/>
              <a:gd name="connsiteY10" fmla="*/ 5467351 h 5472112"/>
              <a:gd name="connsiteX11" fmla="*/ 0 w 9148764"/>
              <a:gd name="connsiteY11" fmla="*/ 5467350 h 5472112"/>
              <a:gd name="connsiteX12" fmla="*/ 2382 w 9148764"/>
              <a:gd name="connsiteY12" fmla="*/ 1369219 h 5472112"/>
              <a:gd name="connsiteX0" fmla="*/ 2382 w 9148764"/>
              <a:gd name="connsiteY0" fmla="*/ 1369219 h 5472112"/>
              <a:gd name="connsiteX1" fmla="*/ 2382 w 9148764"/>
              <a:gd name="connsiteY1" fmla="*/ 1100 h 5472112"/>
              <a:gd name="connsiteX2" fmla="*/ 1369219 w 9148764"/>
              <a:gd name="connsiteY2" fmla="*/ 2382 h 5472112"/>
              <a:gd name="connsiteX3" fmla="*/ 7779545 w 9148764"/>
              <a:gd name="connsiteY3" fmla="*/ 2382 h 5472112"/>
              <a:gd name="connsiteX4" fmla="*/ 9148764 w 9148764"/>
              <a:gd name="connsiteY4" fmla="*/ 0 h 5472112"/>
              <a:gd name="connsiteX5" fmla="*/ 9146382 w 9148764"/>
              <a:gd name="connsiteY5" fmla="*/ 1369219 h 5472112"/>
              <a:gd name="connsiteX6" fmla="*/ 9146382 w 9148764"/>
              <a:gd name="connsiteY6" fmla="*/ 5472112 h 5472112"/>
              <a:gd name="connsiteX7" fmla="*/ 8646321 w 9148764"/>
              <a:gd name="connsiteY7" fmla="*/ 5472112 h 5472112"/>
              <a:gd name="connsiteX8" fmla="*/ 8648701 w 9148764"/>
              <a:gd name="connsiteY8" fmla="*/ 5360194 h 5472112"/>
              <a:gd name="connsiteX9" fmla="*/ 502445 w 9148764"/>
              <a:gd name="connsiteY9" fmla="*/ 5362576 h 5472112"/>
              <a:gd name="connsiteX10" fmla="*/ 500061 w 9148764"/>
              <a:gd name="connsiteY10" fmla="*/ 5469732 h 5472112"/>
              <a:gd name="connsiteX11" fmla="*/ 0 w 9148764"/>
              <a:gd name="connsiteY11" fmla="*/ 5467350 h 5472112"/>
              <a:gd name="connsiteX12" fmla="*/ 2382 w 9148764"/>
              <a:gd name="connsiteY12" fmla="*/ 1369219 h 5472112"/>
              <a:gd name="connsiteX0" fmla="*/ 2382 w 9148764"/>
              <a:gd name="connsiteY0" fmla="*/ 1369219 h 5472112"/>
              <a:gd name="connsiteX1" fmla="*/ 2382 w 9148764"/>
              <a:gd name="connsiteY1" fmla="*/ 1100 h 5472112"/>
              <a:gd name="connsiteX2" fmla="*/ 1369219 w 9148764"/>
              <a:gd name="connsiteY2" fmla="*/ 2382 h 5472112"/>
              <a:gd name="connsiteX3" fmla="*/ 7779545 w 9148764"/>
              <a:gd name="connsiteY3" fmla="*/ 2382 h 5472112"/>
              <a:gd name="connsiteX4" fmla="*/ 9148764 w 9148764"/>
              <a:gd name="connsiteY4" fmla="*/ 0 h 5472112"/>
              <a:gd name="connsiteX5" fmla="*/ 9146382 w 9148764"/>
              <a:gd name="connsiteY5" fmla="*/ 1369219 h 5472112"/>
              <a:gd name="connsiteX6" fmla="*/ 9146382 w 9148764"/>
              <a:gd name="connsiteY6" fmla="*/ 5469731 h 5472112"/>
              <a:gd name="connsiteX7" fmla="*/ 8646321 w 9148764"/>
              <a:gd name="connsiteY7" fmla="*/ 5472112 h 5472112"/>
              <a:gd name="connsiteX8" fmla="*/ 8648701 w 9148764"/>
              <a:gd name="connsiteY8" fmla="*/ 5360194 h 5472112"/>
              <a:gd name="connsiteX9" fmla="*/ 502445 w 9148764"/>
              <a:gd name="connsiteY9" fmla="*/ 5362576 h 5472112"/>
              <a:gd name="connsiteX10" fmla="*/ 500061 w 9148764"/>
              <a:gd name="connsiteY10" fmla="*/ 5469732 h 5472112"/>
              <a:gd name="connsiteX11" fmla="*/ 0 w 9148764"/>
              <a:gd name="connsiteY11" fmla="*/ 5467350 h 5472112"/>
              <a:gd name="connsiteX12" fmla="*/ 2382 w 9148764"/>
              <a:gd name="connsiteY12" fmla="*/ 1369219 h 5472112"/>
              <a:gd name="connsiteX0" fmla="*/ 2382 w 9148764"/>
              <a:gd name="connsiteY0" fmla="*/ 1369219 h 5469732"/>
              <a:gd name="connsiteX1" fmla="*/ 2382 w 9148764"/>
              <a:gd name="connsiteY1" fmla="*/ 1100 h 5469732"/>
              <a:gd name="connsiteX2" fmla="*/ 1369219 w 9148764"/>
              <a:gd name="connsiteY2" fmla="*/ 2382 h 5469732"/>
              <a:gd name="connsiteX3" fmla="*/ 7779545 w 9148764"/>
              <a:gd name="connsiteY3" fmla="*/ 2382 h 5469732"/>
              <a:gd name="connsiteX4" fmla="*/ 9148764 w 9148764"/>
              <a:gd name="connsiteY4" fmla="*/ 0 h 5469732"/>
              <a:gd name="connsiteX5" fmla="*/ 9146382 w 9148764"/>
              <a:gd name="connsiteY5" fmla="*/ 1369219 h 5469732"/>
              <a:gd name="connsiteX6" fmla="*/ 9146382 w 9148764"/>
              <a:gd name="connsiteY6" fmla="*/ 5469731 h 5469732"/>
              <a:gd name="connsiteX7" fmla="*/ 8646321 w 9148764"/>
              <a:gd name="connsiteY7" fmla="*/ 5469731 h 5469732"/>
              <a:gd name="connsiteX8" fmla="*/ 8648701 w 9148764"/>
              <a:gd name="connsiteY8" fmla="*/ 5360194 h 5469732"/>
              <a:gd name="connsiteX9" fmla="*/ 502445 w 9148764"/>
              <a:gd name="connsiteY9" fmla="*/ 5362576 h 5469732"/>
              <a:gd name="connsiteX10" fmla="*/ 500061 w 9148764"/>
              <a:gd name="connsiteY10" fmla="*/ 5469732 h 5469732"/>
              <a:gd name="connsiteX11" fmla="*/ 0 w 9148764"/>
              <a:gd name="connsiteY11" fmla="*/ 5467350 h 5469732"/>
              <a:gd name="connsiteX12" fmla="*/ 2382 w 9148764"/>
              <a:gd name="connsiteY12" fmla="*/ 1369219 h 5469732"/>
              <a:gd name="connsiteX0" fmla="*/ 459 w 9146841"/>
              <a:gd name="connsiteY0" fmla="*/ 1369219 h 5469732"/>
              <a:gd name="connsiteX1" fmla="*/ 459 w 9146841"/>
              <a:gd name="connsiteY1" fmla="*/ 1100 h 5469732"/>
              <a:gd name="connsiteX2" fmla="*/ 1367296 w 9146841"/>
              <a:gd name="connsiteY2" fmla="*/ 2382 h 5469732"/>
              <a:gd name="connsiteX3" fmla="*/ 7777622 w 9146841"/>
              <a:gd name="connsiteY3" fmla="*/ 2382 h 5469732"/>
              <a:gd name="connsiteX4" fmla="*/ 9146841 w 9146841"/>
              <a:gd name="connsiteY4" fmla="*/ 0 h 5469732"/>
              <a:gd name="connsiteX5" fmla="*/ 9144459 w 9146841"/>
              <a:gd name="connsiteY5" fmla="*/ 1369219 h 5469732"/>
              <a:gd name="connsiteX6" fmla="*/ 9144459 w 9146841"/>
              <a:gd name="connsiteY6" fmla="*/ 5469731 h 5469732"/>
              <a:gd name="connsiteX7" fmla="*/ 8644398 w 9146841"/>
              <a:gd name="connsiteY7" fmla="*/ 5469731 h 5469732"/>
              <a:gd name="connsiteX8" fmla="*/ 8646778 w 9146841"/>
              <a:gd name="connsiteY8" fmla="*/ 5360194 h 5469732"/>
              <a:gd name="connsiteX9" fmla="*/ 500522 w 9146841"/>
              <a:gd name="connsiteY9" fmla="*/ 5362576 h 5469732"/>
              <a:gd name="connsiteX10" fmla="*/ 498138 w 9146841"/>
              <a:gd name="connsiteY10" fmla="*/ 5469732 h 5469732"/>
              <a:gd name="connsiteX11" fmla="*/ 458 w 9146841"/>
              <a:gd name="connsiteY11" fmla="*/ 5467350 h 5469732"/>
              <a:gd name="connsiteX12" fmla="*/ 459 w 9146841"/>
              <a:gd name="connsiteY12" fmla="*/ 1369219 h 5469732"/>
              <a:gd name="connsiteX0" fmla="*/ 459 w 9146841"/>
              <a:gd name="connsiteY0" fmla="*/ 1369219 h 5469731"/>
              <a:gd name="connsiteX1" fmla="*/ 459 w 9146841"/>
              <a:gd name="connsiteY1" fmla="*/ 1100 h 5469731"/>
              <a:gd name="connsiteX2" fmla="*/ 1367296 w 9146841"/>
              <a:gd name="connsiteY2" fmla="*/ 2382 h 5469731"/>
              <a:gd name="connsiteX3" fmla="*/ 7777622 w 9146841"/>
              <a:gd name="connsiteY3" fmla="*/ 2382 h 5469731"/>
              <a:gd name="connsiteX4" fmla="*/ 9146841 w 9146841"/>
              <a:gd name="connsiteY4" fmla="*/ 0 h 5469731"/>
              <a:gd name="connsiteX5" fmla="*/ 9144459 w 9146841"/>
              <a:gd name="connsiteY5" fmla="*/ 1369219 h 5469731"/>
              <a:gd name="connsiteX6" fmla="*/ 9144459 w 9146841"/>
              <a:gd name="connsiteY6" fmla="*/ 5469731 h 5469731"/>
              <a:gd name="connsiteX7" fmla="*/ 8644398 w 9146841"/>
              <a:gd name="connsiteY7" fmla="*/ 5469731 h 5469731"/>
              <a:gd name="connsiteX8" fmla="*/ 8646778 w 9146841"/>
              <a:gd name="connsiteY8" fmla="*/ 5360194 h 5469731"/>
              <a:gd name="connsiteX9" fmla="*/ 500522 w 9146841"/>
              <a:gd name="connsiteY9" fmla="*/ 5362576 h 5469731"/>
              <a:gd name="connsiteX10" fmla="*/ 498138 w 9146841"/>
              <a:gd name="connsiteY10" fmla="*/ 5467351 h 5469731"/>
              <a:gd name="connsiteX11" fmla="*/ 458 w 9146841"/>
              <a:gd name="connsiteY11" fmla="*/ 5467350 h 5469731"/>
              <a:gd name="connsiteX12" fmla="*/ 459 w 9146841"/>
              <a:gd name="connsiteY12" fmla="*/ 1369219 h 5469731"/>
              <a:gd name="connsiteX0" fmla="*/ 459 w 9146841"/>
              <a:gd name="connsiteY0" fmla="*/ 1369219 h 5469731"/>
              <a:gd name="connsiteX1" fmla="*/ 459 w 9146841"/>
              <a:gd name="connsiteY1" fmla="*/ 1100 h 5469731"/>
              <a:gd name="connsiteX2" fmla="*/ 1367296 w 9146841"/>
              <a:gd name="connsiteY2" fmla="*/ 2382 h 5469731"/>
              <a:gd name="connsiteX3" fmla="*/ 7777622 w 9146841"/>
              <a:gd name="connsiteY3" fmla="*/ 2382 h 5469731"/>
              <a:gd name="connsiteX4" fmla="*/ 9146841 w 9146841"/>
              <a:gd name="connsiteY4" fmla="*/ 0 h 5469731"/>
              <a:gd name="connsiteX5" fmla="*/ 9144459 w 9146841"/>
              <a:gd name="connsiteY5" fmla="*/ 1369219 h 5469731"/>
              <a:gd name="connsiteX6" fmla="*/ 9144459 w 9146841"/>
              <a:gd name="connsiteY6" fmla="*/ 5469731 h 5469731"/>
              <a:gd name="connsiteX7" fmla="*/ 8644398 w 9146841"/>
              <a:gd name="connsiteY7" fmla="*/ 5469731 h 5469731"/>
              <a:gd name="connsiteX8" fmla="*/ 8646778 w 9146841"/>
              <a:gd name="connsiteY8" fmla="*/ 5360194 h 5469731"/>
              <a:gd name="connsiteX9" fmla="*/ 500522 w 9146841"/>
              <a:gd name="connsiteY9" fmla="*/ 5362576 h 5469731"/>
              <a:gd name="connsiteX10" fmla="*/ 500520 w 9146841"/>
              <a:gd name="connsiteY10" fmla="*/ 5467351 h 5469731"/>
              <a:gd name="connsiteX11" fmla="*/ 458 w 9146841"/>
              <a:gd name="connsiteY11" fmla="*/ 5467350 h 5469731"/>
              <a:gd name="connsiteX12" fmla="*/ 459 w 9146841"/>
              <a:gd name="connsiteY12" fmla="*/ 1369219 h 5469731"/>
              <a:gd name="connsiteX0" fmla="*/ 459 w 9146841"/>
              <a:gd name="connsiteY0" fmla="*/ 1369219 h 5469731"/>
              <a:gd name="connsiteX1" fmla="*/ 459 w 9146841"/>
              <a:gd name="connsiteY1" fmla="*/ 1100 h 5469731"/>
              <a:gd name="connsiteX2" fmla="*/ 1367296 w 9146841"/>
              <a:gd name="connsiteY2" fmla="*/ 2382 h 5469731"/>
              <a:gd name="connsiteX3" fmla="*/ 7777622 w 9146841"/>
              <a:gd name="connsiteY3" fmla="*/ 2382 h 5469731"/>
              <a:gd name="connsiteX4" fmla="*/ 9146841 w 9146841"/>
              <a:gd name="connsiteY4" fmla="*/ 0 h 5469731"/>
              <a:gd name="connsiteX5" fmla="*/ 9144459 w 9146841"/>
              <a:gd name="connsiteY5" fmla="*/ 1369219 h 5469731"/>
              <a:gd name="connsiteX6" fmla="*/ 9144459 w 9146841"/>
              <a:gd name="connsiteY6" fmla="*/ 5469731 h 5469731"/>
              <a:gd name="connsiteX7" fmla="*/ 8644398 w 9146841"/>
              <a:gd name="connsiteY7" fmla="*/ 5469731 h 5469731"/>
              <a:gd name="connsiteX8" fmla="*/ 8646778 w 9146841"/>
              <a:gd name="connsiteY8" fmla="*/ 5360194 h 5469731"/>
              <a:gd name="connsiteX9" fmla="*/ 502903 w 9146841"/>
              <a:gd name="connsiteY9" fmla="*/ 5362576 h 5469731"/>
              <a:gd name="connsiteX10" fmla="*/ 500520 w 9146841"/>
              <a:gd name="connsiteY10" fmla="*/ 5467351 h 5469731"/>
              <a:gd name="connsiteX11" fmla="*/ 458 w 9146841"/>
              <a:gd name="connsiteY11" fmla="*/ 5467350 h 5469731"/>
              <a:gd name="connsiteX12" fmla="*/ 459 w 9146841"/>
              <a:gd name="connsiteY12" fmla="*/ 1369219 h 5469731"/>
              <a:gd name="connsiteX0" fmla="*/ 459 w 9146841"/>
              <a:gd name="connsiteY0" fmla="*/ 1369219 h 5469731"/>
              <a:gd name="connsiteX1" fmla="*/ 459 w 9146841"/>
              <a:gd name="connsiteY1" fmla="*/ 1100 h 5469731"/>
              <a:gd name="connsiteX2" fmla="*/ 1367296 w 9146841"/>
              <a:gd name="connsiteY2" fmla="*/ 2382 h 5469731"/>
              <a:gd name="connsiteX3" fmla="*/ 7777622 w 9146841"/>
              <a:gd name="connsiteY3" fmla="*/ 2382 h 5469731"/>
              <a:gd name="connsiteX4" fmla="*/ 9146841 w 9146841"/>
              <a:gd name="connsiteY4" fmla="*/ 0 h 5469731"/>
              <a:gd name="connsiteX5" fmla="*/ 9144459 w 9146841"/>
              <a:gd name="connsiteY5" fmla="*/ 1369219 h 5469731"/>
              <a:gd name="connsiteX6" fmla="*/ 9144459 w 9146841"/>
              <a:gd name="connsiteY6" fmla="*/ 5469731 h 5469731"/>
              <a:gd name="connsiteX7" fmla="*/ 8644398 w 9146841"/>
              <a:gd name="connsiteY7" fmla="*/ 5467350 h 5469731"/>
              <a:gd name="connsiteX8" fmla="*/ 8646778 w 9146841"/>
              <a:gd name="connsiteY8" fmla="*/ 5360194 h 5469731"/>
              <a:gd name="connsiteX9" fmla="*/ 502903 w 9146841"/>
              <a:gd name="connsiteY9" fmla="*/ 5362576 h 5469731"/>
              <a:gd name="connsiteX10" fmla="*/ 500520 w 9146841"/>
              <a:gd name="connsiteY10" fmla="*/ 5467351 h 5469731"/>
              <a:gd name="connsiteX11" fmla="*/ 458 w 9146841"/>
              <a:gd name="connsiteY11" fmla="*/ 5467350 h 5469731"/>
              <a:gd name="connsiteX12" fmla="*/ 459 w 9146841"/>
              <a:gd name="connsiteY12" fmla="*/ 1369219 h 546973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4398 w 9146841"/>
              <a:gd name="connsiteY7" fmla="*/ 5467350 h 5467351"/>
              <a:gd name="connsiteX8" fmla="*/ 8646778 w 9146841"/>
              <a:gd name="connsiteY8" fmla="*/ 5360194 h 5467351"/>
              <a:gd name="connsiteX9" fmla="*/ 502903 w 9146841"/>
              <a:gd name="connsiteY9" fmla="*/ 5362576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46778 w 9146841"/>
              <a:gd name="connsiteY8" fmla="*/ 5360194 h 5467351"/>
              <a:gd name="connsiteX9" fmla="*/ 502903 w 9146841"/>
              <a:gd name="connsiteY9" fmla="*/ 5362576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44396 w 9146841"/>
              <a:gd name="connsiteY8" fmla="*/ 5360194 h 5467351"/>
              <a:gd name="connsiteX9" fmla="*/ 502903 w 9146841"/>
              <a:gd name="connsiteY9" fmla="*/ 5362576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0194 h 5467351"/>
              <a:gd name="connsiteX9" fmla="*/ 502903 w 9146841"/>
              <a:gd name="connsiteY9" fmla="*/ 5362576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0194 h 5467351"/>
              <a:gd name="connsiteX9" fmla="*/ 502903 w 9146841"/>
              <a:gd name="connsiteY9" fmla="*/ 5364958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4956 h 5467351"/>
              <a:gd name="connsiteX9" fmla="*/ 502903 w 9146841"/>
              <a:gd name="connsiteY9" fmla="*/ 5364958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9731"/>
              <a:gd name="connsiteX1" fmla="*/ 459 w 9146841"/>
              <a:gd name="connsiteY1" fmla="*/ 1100 h 5469731"/>
              <a:gd name="connsiteX2" fmla="*/ 1367296 w 9146841"/>
              <a:gd name="connsiteY2" fmla="*/ 2382 h 5469731"/>
              <a:gd name="connsiteX3" fmla="*/ 7777622 w 9146841"/>
              <a:gd name="connsiteY3" fmla="*/ 2382 h 5469731"/>
              <a:gd name="connsiteX4" fmla="*/ 9146841 w 9146841"/>
              <a:gd name="connsiteY4" fmla="*/ 0 h 5469731"/>
              <a:gd name="connsiteX5" fmla="*/ 9144459 w 9146841"/>
              <a:gd name="connsiteY5" fmla="*/ 1369219 h 5469731"/>
              <a:gd name="connsiteX6" fmla="*/ 9144459 w 9146841"/>
              <a:gd name="connsiteY6" fmla="*/ 5464968 h 5469731"/>
              <a:gd name="connsiteX7" fmla="*/ 8642016 w 9146841"/>
              <a:gd name="connsiteY7" fmla="*/ 5469731 h 5469731"/>
              <a:gd name="connsiteX8" fmla="*/ 8639633 w 9146841"/>
              <a:gd name="connsiteY8" fmla="*/ 5364956 h 5469731"/>
              <a:gd name="connsiteX9" fmla="*/ 502903 w 9146841"/>
              <a:gd name="connsiteY9" fmla="*/ 5364958 h 5469731"/>
              <a:gd name="connsiteX10" fmla="*/ 500520 w 9146841"/>
              <a:gd name="connsiteY10" fmla="*/ 5467351 h 5469731"/>
              <a:gd name="connsiteX11" fmla="*/ 458 w 9146841"/>
              <a:gd name="connsiteY11" fmla="*/ 5467350 h 5469731"/>
              <a:gd name="connsiteX12" fmla="*/ 459 w 9146841"/>
              <a:gd name="connsiteY12" fmla="*/ 1369219 h 546973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4956 h 5467351"/>
              <a:gd name="connsiteX9" fmla="*/ 502903 w 9146841"/>
              <a:gd name="connsiteY9" fmla="*/ 5364958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4956 h 5467351"/>
              <a:gd name="connsiteX9" fmla="*/ 502903 w 9146841"/>
              <a:gd name="connsiteY9" fmla="*/ 5364958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7337 h 5467351"/>
              <a:gd name="connsiteX9" fmla="*/ 502903 w 9146841"/>
              <a:gd name="connsiteY9" fmla="*/ 5364958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6841" h="5467351">
                <a:moveTo>
                  <a:pt x="459" y="1369219"/>
                </a:moveTo>
                <a:cubicBezTo>
                  <a:pt x="-1129" y="913973"/>
                  <a:pt x="2047" y="456346"/>
                  <a:pt x="459" y="1100"/>
                </a:cubicBezTo>
                <a:lnTo>
                  <a:pt x="1367296" y="2382"/>
                </a:lnTo>
                <a:lnTo>
                  <a:pt x="7777622" y="2382"/>
                </a:lnTo>
                <a:lnTo>
                  <a:pt x="9146841" y="0"/>
                </a:lnTo>
                <a:lnTo>
                  <a:pt x="9144459" y="1369219"/>
                </a:lnTo>
                <a:lnTo>
                  <a:pt x="9144459" y="5464968"/>
                </a:lnTo>
                <a:lnTo>
                  <a:pt x="8642016" y="5467350"/>
                </a:lnTo>
                <a:cubicBezTo>
                  <a:pt x="8642809" y="5430044"/>
                  <a:pt x="8638840" y="5404643"/>
                  <a:pt x="8639633" y="5367337"/>
                </a:cubicBezTo>
                <a:lnTo>
                  <a:pt x="502903" y="5364958"/>
                </a:lnTo>
                <a:cubicBezTo>
                  <a:pt x="502109" y="5400677"/>
                  <a:pt x="501314" y="5431632"/>
                  <a:pt x="500520" y="5467351"/>
                </a:cubicBezTo>
                <a:lnTo>
                  <a:pt x="458" y="5467350"/>
                </a:lnTo>
                <a:cubicBezTo>
                  <a:pt x="458" y="4099719"/>
                  <a:pt x="459" y="2736850"/>
                  <a:pt x="459" y="1369219"/>
                </a:cubicBezTo>
                <a:close/>
              </a:path>
            </a:pathLst>
          </a:custGeom>
        </p:spPr>
        <p:txBody>
          <a:bodyPr/>
          <a:lstStyle/>
          <a:p>
            <a:endParaRPr lang="cs-CZ"/>
          </a:p>
        </p:txBody>
      </p:sp>
      <p:sp>
        <p:nvSpPr>
          <p:cNvPr id="17" name="Rectangle 16"/>
          <p:cNvSpPr/>
          <p:nvPr userDrawn="1"/>
        </p:nvSpPr>
        <p:spPr>
          <a:xfrm>
            <a:off x="498475" y="5357813"/>
            <a:ext cx="8147050" cy="218586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467350"/>
            <a:ext cx="9144000" cy="139065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/>
              <a:t>Dlouhý název příslušné prezentace</a:t>
            </a:r>
            <a:endParaRPr lang="cs-CZ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496888" y="5554800"/>
            <a:ext cx="8156575" cy="496425"/>
          </a:xfrm>
        </p:spPr>
        <p:txBody>
          <a:bodyPr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xmlns="" id="{79FD0009-DC01-4F33-B276-32C4FF47F2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00" y="6328800"/>
            <a:ext cx="251066" cy="19926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96888" y="5359350"/>
            <a:ext cx="8156575" cy="2160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467350"/>
            <a:ext cx="9144000" cy="139065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Dlouhý název příslušné prezentace</a:t>
            </a:r>
            <a:endParaRPr lang="cs-CZ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xmlns="" id="{451292B9-B0DA-4A20-A685-585E68CD46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6800" y="6328800"/>
            <a:ext cx="251066" cy="199259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 xmlns="">
        <p15:guide id="1" pos="28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496888" y="5359350"/>
            <a:ext cx="8156575" cy="2160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0" y="5467350"/>
            <a:ext cx="9144000" cy="139065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7936" y="1509712"/>
            <a:ext cx="4585526" cy="1919288"/>
          </a:xfrm>
        </p:spPr>
        <p:txBody>
          <a:bodyPr anchor="t" anchorCtr="0"/>
          <a:lstStyle>
            <a:lvl1pPr marL="252000" indent="-252000" algn="r">
              <a:buClrTx/>
              <a:buFont typeface="Verdana" pitchFamily="34" charset="0"/>
              <a:buChar char="—"/>
              <a:defRPr sz="1500" b="1">
                <a:solidFill>
                  <a:schemeClr val="tx1"/>
                </a:solidFill>
              </a:defRPr>
            </a:lvl1pPr>
            <a:lvl2pPr marL="504000" indent="-252000" algn="r">
              <a:buClrTx/>
              <a:buFont typeface="Verdana" pitchFamily="34" charset="0"/>
              <a:buChar char="—"/>
              <a:defRPr sz="1500" b="0">
                <a:solidFill>
                  <a:schemeClr val="tx1"/>
                </a:solidFill>
              </a:defRPr>
            </a:lvl2pPr>
            <a:lvl3pPr marL="756000" indent="-216000" algn="r">
              <a:buClrTx/>
              <a:buFont typeface="Verdana" pitchFamily="34" charset="0"/>
              <a:buChar char="—"/>
              <a:defRPr sz="1100">
                <a:solidFill>
                  <a:schemeClr val="tx1"/>
                </a:solidFill>
              </a:defRPr>
            </a:lvl3pPr>
            <a:lvl4pPr marL="972000" indent="-216000" algn="r">
              <a:buClrTx/>
              <a:buFont typeface="Verdana" pitchFamily="34" charset="0"/>
              <a:buChar char="—"/>
              <a:defRPr sz="1100">
                <a:solidFill>
                  <a:schemeClr val="tx1"/>
                </a:solidFill>
              </a:defRPr>
            </a:lvl4pPr>
            <a:lvl5pPr marL="1188000" indent="-216000" algn="r">
              <a:buClrTx/>
              <a:buFont typeface="Verdana" pitchFamily="34" charset="0"/>
              <a:buChar char="—"/>
              <a:defRPr sz="1100">
                <a:solidFill>
                  <a:schemeClr val="tx1"/>
                </a:solidFill>
              </a:defRPr>
            </a:lvl5pPr>
            <a:lvl6pPr marL="1404000" indent="-216000" algn="r">
              <a:buClrTx/>
              <a:buFont typeface="Verdana" pitchFamily="34" charset="0"/>
              <a:buChar char="—"/>
              <a:defRPr sz="1100">
                <a:solidFill>
                  <a:schemeClr val="tx1"/>
                </a:solidFill>
              </a:defRPr>
            </a:lvl6pPr>
            <a:lvl7pPr marL="1620000" indent="-216000" algn="r">
              <a:buClrTx/>
              <a:buFont typeface="Verdana" pitchFamily="34" charset="0"/>
              <a:buChar char="—"/>
              <a:defRPr sz="1100">
                <a:solidFill>
                  <a:schemeClr val="tx1"/>
                </a:solidFill>
              </a:defRPr>
            </a:lvl7pPr>
            <a:lvl8pPr marL="1836000" indent="-216000" algn="r">
              <a:buClrTx/>
              <a:buFont typeface="Verdana" pitchFamily="34" charset="0"/>
              <a:buChar char="—"/>
              <a:defRPr sz="1100">
                <a:solidFill>
                  <a:schemeClr val="tx1"/>
                </a:solidFill>
              </a:defRPr>
            </a:lvl8pPr>
            <a:lvl9pPr marL="2052000" indent="-216000" algn="r">
              <a:buClrTx/>
              <a:buFont typeface="Verdana" pitchFamily="34" charset="0"/>
              <a:buChar char="—"/>
              <a:defRPr sz="1100">
                <a:solidFill>
                  <a:schemeClr val="tx1"/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cs-CZ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96888" y="6327368"/>
            <a:ext cx="8156575" cy="221070"/>
          </a:xfrm>
        </p:spPr>
        <p:txBody>
          <a:bodyPr anchor="b" anchorCtr="0"/>
          <a:lstStyle>
            <a:lvl1pPr marL="216000" indent="-216000">
              <a:buClrTx/>
              <a:defRPr sz="1100" b="1">
                <a:solidFill>
                  <a:schemeClr val="tx1"/>
                </a:solidFill>
              </a:defRPr>
            </a:lvl1pPr>
            <a:lvl2pPr marL="432000" indent="-216000">
              <a:buClrTx/>
              <a:defRPr sz="1100" b="0">
                <a:solidFill>
                  <a:schemeClr val="tx1"/>
                </a:solidFill>
              </a:defRPr>
            </a:lvl2pPr>
            <a:lvl3pPr marL="648000" indent="-216000">
              <a:buClrTx/>
              <a:defRPr sz="1100" b="0">
                <a:solidFill>
                  <a:schemeClr val="tx1"/>
                </a:solidFill>
              </a:defRPr>
            </a:lvl3pPr>
            <a:lvl4pPr marL="900000" indent="-216000">
              <a:buClrTx/>
              <a:defRPr sz="1100" b="0">
                <a:solidFill>
                  <a:schemeClr val="tx1"/>
                </a:solidFill>
              </a:defRPr>
            </a:lvl4pPr>
            <a:lvl5pPr marL="1152000" indent="-216000">
              <a:buClrTx/>
              <a:defRPr sz="1100" b="0">
                <a:solidFill>
                  <a:schemeClr val="tx1"/>
                </a:solidFill>
              </a:defRPr>
            </a:lvl5pPr>
            <a:lvl6pPr marL="1368000" indent="-216000">
              <a:buClrTx/>
              <a:defRPr sz="1100" b="0">
                <a:solidFill>
                  <a:schemeClr val="tx1"/>
                </a:solidFill>
              </a:defRPr>
            </a:lvl6pPr>
            <a:lvl7pPr marL="1584000" indent="-216000">
              <a:buClrTx/>
              <a:defRPr sz="1100" b="0">
                <a:solidFill>
                  <a:schemeClr val="tx1"/>
                </a:solidFill>
              </a:defRPr>
            </a:lvl7pPr>
            <a:lvl8pPr marL="1800000" indent="-216000">
              <a:buClrTx/>
              <a:defRPr sz="1100" b="0">
                <a:solidFill>
                  <a:schemeClr val="tx1"/>
                </a:solidFill>
              </a:defRPr>
            </a:lvl8pPr>
            <a:lvl9pPr marL="2016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067936" y="357188"/>
            <a:ext cx="4585527" cy="803524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93712" y="5570625"/>
            <a:ext cx="8156575" cy="496800"/>
          </a:xfrm>
        </p:spPr>
        <p:txBody>
          <a:bodyPr anchor="t" anchorCtr="0"/>
          <a:lstStyle>
            <a:lvl1pPr marL="216000" indent="-216000">
              <a:buClrTx/>
              <a:defRPr sz="1100" b="0">
                <a:solidFill>
                  <a:schemeClr val="tx1"/>
                </a:solidFill>
              </a:defRPr>
            </a:lvl1pPr>
            <a:lvl2pPr marL="432000" indent="-216000">
              <a:buClrTx/>
              <a:defRPr sz="1100" b="0">
                <a:solidFill>
                  <a:schemeClr val="tx1"/>
                </a:solidFill>
              </a:defRPr>
            </a:lvl2pPr>
            <a:lvl3pPr marL="648000" indent="-216000">
              <a:buClrTx/>
              <a:defRPr sz="1100" b="0">
                <a:solidFill>
                  <a:schemeClr val="tx1"/>
                </a:solidFill>
              </a:defRPr>
            </a:lvl3pPr>
            <a:lvl4pPr marL="900000" indent="-216000">
              <a:buClrTx/>
              <a:defRPr sz="1100" b="0">
                <a:solidFill>
                  <a:schemeClr val="tx1"/>
                </a:solidFill>
              </a:defRPr>
            </a:lvl4pPr>
            <a:lvl5pPr marL="1152000" indent="-216000">
              <a:buClrTx/>
              <a:defRPr sz="1100" b="0">
                <a:solidFill>
                  <a:schemeClr val="tx1"/>
                </a:solidFill>
              </a:defRPr>
            </a:lvl5pPr>
            <a:lvl6pPr marL="1368000" indent="-216000">
              <a:buClrTx/>
              <a:defRPr sz="1100" b="0">
                <a:solidFill>
                  <a:schemeClr val="tx1"/>
                </a:solidFill>
              </a:defRPr>
            </a:lvl6pPr>
            <a:lvl7pPr marL="1584000" indent="-216000">
              <a:buClrTx/>
              <a:defRPr sz="1100" b="0">
                <a:solidFill>
                  <a:schemeClr val="tx1"/>
                </a:solidFill>
              </a:defRPr>
            </a:lvl7pPr>
            <a:lvl8pPr marL="1800000" indent="-216000">
              <a:buClrTx/>
              <a:defRPr sz="1100" b="0">
                <a:solidFill>
                  <a:schemeClr val="tx1"/>
                </a:solidFill>
              </a:defRPr>
            </a:lvl8pPr>
            <a:lvl9pPr marL="2016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xmlns="" id="{75C49D45-999F-4C4C-A226-5F2BA609ED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00" y="432000"/>
            <a:ext cx="1713673" cy="63568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6888" y="357188"/>
            <a:ext cx="8156575" cy="80352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888" y="1509713"/>
            <a:ext cx="8156575" cy="406155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4288" y="6327369"/>
            <a:ext cx="909464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7536" y="6327369"/>
            <a:ext cx="5742696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cs-CZ"/>
              <a:t>Dlouhý název příslušné prezentace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2400" y="6327369"/>
            <a:ext cx="481063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7D52871A-25F2-4A43-92F2-20178E160DE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00" y="6328800"/>
            <a:ext cx="251066" cy="1992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0" r:id="rId3"/>
    <p:sldLayoutId id="2147483662" r:id="rId4"/>
    <p:sldLayoutId id="2147483663" r:id="rId5"/>
    <p:sldLayoutId id="2147483664" r:id="rId6"/>
    <p:sldLayoutId id="2147483661" r:id="rId7"/>
    <p:sldLayoutId id="2147483651" r:id="rId8"/>
    <p:sldLayoutId id="2147483660" r:id="rId9"/>
    <p:sldLayoutId id="2147483666" r:id="rId10"/>
    <p:sldLayoutId id="2147483667" r:id="rId11"/>
    <p:sldLayoutId id="2147483668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40"/>
        </a:spcBef>
        <a:buClr>
          <a:schemeClr val="tx2"/>
        </a:buClr>
        <a:buFont typeface="Verdana" pitchFamily="34" charset="0"/>
        <a:buChar char="—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12000" indent="-252000" algn="l" defTabSz="914400" rtl="0" eaLnBrk="1" latinLnBrk="0" hangingPunct="1">
        <a:spcBef>
          <a:spcPts val="240"/>
        </a:spcBef>
        <a:buClrTx/>
        <a:buFont typeface="Verdana" pitchFamily="34" charset="0"/>
        <a:buChar char="—"/>
        <a:defRPr sz="15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864000" indent="-252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5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116000" indent="-216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1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332000" indent="-216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1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548000" indent="-216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64000" indent="-216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80000" indent="-216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96000" indent="-216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3444" userDrawn="1">
          <p15:clr>
            <a:srgbClr val="F26B43"/>
          </p15:clr>
        </p15:guide>
        <p15:guide id="4" pos="314" userDrawn="1">
          <p15:clr>
            <a:srgbClr val="F26B43"/>
          </p15:clr>
        </p15:guide>
        <p15:guide id="5" pos="5446" userDrawn="1">
          <p15:clr>
            <a:srgbClr val="F26B43"/>
          </p15:clr>
        </p15:guide>
        <p15:guide id="6" orient="horz" pos="337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google.com/url?sa=i&amp;rct=j&amp;q=&amp;esrc=s&amp;source=images&amp;cd=&amp;cad=rja&amp;uact=8&amp;ved=2ahUKEwi_0rGJ7u7cAhWEGewKHRt7AkYQjRx6BAgBEAU&amp;url=https://www.vlaky.net/zeleznice/spravy/6748-Pripadu-projetych-navestidel-pribyva/&amp;psig=AOvVaw2eXvU-PaCHrMK9iXgrLF3Z&amp;ust=1534415660973927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/url?sa=i&amp;rct=j&amp;q=&amp;esrc=s&amp;source=images&amp;cd=&amp;cad=rja&amp;uact=8&amp;ved=2ahUKEwjHqv-78O7cAhWP2aQKHT9-DRsQjRx6BAgBEAU&amp;url=http://www.trainz.cz/download/tratove-objekty/tratove-znacky&amp;psig=AOvVaw1uaP7z-iUWD5p9BpKEYwys&amp;ust=1534416293477527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source=images&amp;cd=&amp;cad=rja&amp;uact=8&amp;ved=2ahUKEwjHqv-78O7cAhWP2aQKHT9-DRsQjRx6BAgBEAU&amp;url=http://www.trainz.cz/download/tratove-objekty/tratove-znacky&amp;psig=AOvVaw1uaP7z-iUWD5p9BpKEYwys&amp;ust=1534416293477527" TargetMode="External"/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hyperlink" Target="https://www.google.com/url?sa=i&amp;rct=j&amp;q=&amp;esrc=s&amp;source=images&amp;cd=&amp;cad=rja&amp;uact=8&amp;ved=2ahUKEwikrLvt8e7cAhVMDewKHQoyDbwQjRx6BAgBEAU&amp;url=https://cs.wikipedia.org/wiki/Soubor:N%C3%A1mezn%C3%ADk.jpg&amp;psig=AOvVaw38aO4YG1w9ZCjs8BCJqUSA&amp;ust=1534416713356144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www.google.com/url?sa=i&amp;rct=j&amp;q=&amp;esrc=s&amp;source=images&amp;cd=&amp;cad=rja&amp;uact=8&amp;ved=2ahUKEwj-gOGl8u7cAhUS2aQKHbmrAk4QjRx6BAgBEAU&amp;url=http://www.litomysky.cz/TTkolzarsku1.htm&amp;psig=AOvVaw10aSlZMn7k3CgujCXsGswV&amp;ust=1534416828809996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://www.google.com/url?sa=i&amp;rct=j&amp;q=&amp;esrc=s&amp;source=images&amp;cd=&amp;cad=rja&amp;uact=8&amp;ved=2ahUKEwiB9c3r7-7cAhVMyqQKHeH0BScQjRx6BAgBEAU&amp;url=http://www.trainz.cz/download/tratove-objekty/tratove-znacky/1450-navest-stuj&amp;psig=AOvVaw3ZniTi7pJlWsg9N3TXDZBn&amp;ust=1534416121327409" TargetMode="External"/><Relationship Id="rId9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m/url?sa=i&amp;rct=j&amp;q=&amp;esrc=s&amp;source=images&amp;cd=&amp;cad=rja&amp;uact=8&amp;ved=2ahUKEwiv1M7p8u7cAhVCr6QKHbkxDkoQjRx6BAgBEAU&amp;url=http://www.modelovestavby.estranky.cz/fotoalbum/skutecna-zeleznice/stavby-a-zarizeni-na-zeleznici/ruzna-zarizeni/169---mechanicke-navestidlo-ve-stanici-kamenicky-senov.html&amp;psig=AOvVaw0XwSzqFJf0S1qkYNp72Ukb&amp;ust=1534416963989155" TargetMode="Externa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jpeg"/><Relationship Id="rId4" Type="http://schemas.openxmlformats.org/officeDocument/2006/relationships/hyperlink" Target="http://www.google.com/url?sa=i&amp;rct=j&amp;q=&amp;esrc=s&amp;source=images&amp;cd=&amp;cad=rja&amp;uact=8&amp;ved=2ahUKEwiAyvuT8-7cAhUSMuwKHTwoAJcQjRx6BAgBEAU&amp;url=http://www.modely-masinek.cz/fotogalerie-zeleznice/navestidla&amp;psig=AOvVaw1ITPCjCvvFepWgk4eR3PON&amp;ust=1534417016906828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om/url?sa=i&amp;rct=j&amp;q=&amp;esrc=s&amp;source=images&amp;cd=&amp;cad=rja&amp;uact=8&amp;ved=2ahUKEwiAyvuT8-7cAhUSMuwKHTwoAJcQjRx6BAgBEAU&amp;url=http://www.modely-masinek.cz/fotogalerie-zeleznice/navestidla&amp;psig=AOvVaw1ITPCjCvvFepWgk4eR3PON&amp;ust=1534417016906828" TargetMode="Externa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m/url?sa=i&amp;rct=j&amp;q=&amp;esrc=s&amp;source=images&amp;cd=&amp;cad=rja&amp;uact=8&amp;ved=2ahUKEwjS4K_C8-7cAhVI3KQKHcnnABgQjRx6BAgBEAU&amp;url=http://www.wikiwand.com/cs/N%C3%A1v%C4%9Bstidlo&amp;psig=AOvVaw2KmxIGuaT3EnGSfvZ9T8ou&amp;ust=1534417156918942" TargetMode="Externa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m/url?sa=i&amp;rct=j&amp;q=&amp;esrc=s&amp;source=images&amp;cd=&amp;cad=rja&amp;uact=8&amp;ved=2ahUKEwjW15Xn8-7cAhVPDuwKHQBuCaQQjRx6BAgBEAU&amp;url=http://www.wikiwand.com/cs/N%C3%A1v%C4%9Bstidlo&amp;psig=AOvVaw2KmxIGuaT3EnGSfvZ9T8ou&amp;ust=1534417156918942" TargetMode="Externa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google.com/url?sa=i&amp;rct=j&amp;q=&amp;esrc=s&amp;source=images&amp;cd=&amp;cad=rja&amp;uact=8&amp;ved=2ahUKEwjercO-9u7cAhXLzYUKHf_1ADEQjRx6BAgBEAU&amp;url=https://www.poradte.cz/spolecnost/32930-proc-vlak-piska.html&amp;psig=AOvVaw1TZx5c1OFN9lb3LPuU3sxa&amp;ust=1534417919846777" TargetMode="Externa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google.com/url?sa=i&amp;rct=j&amp;q=&amp;esrc=s&amp;source=images&amp;cd=&amp;cad=rja&amp;uact=8&amp;ved=2ahUKEwjfsNHr9e7cAhWFxoUKHVPaAhcQjRx6BAgBEAU&amp;url=https://cs.wikipedia.org/wiki/N%C3%A1v%C4%9Bstidlo&amp;psig=AOvVaw0tGEvqvLOfw2QHcqI52c88&amp;ust=1534417778240222" TargetMode="Externa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2ahUKEwjx_vDj4e7cAhVQ2qQKHa_7BiYQjRx6BAgBEAU&amp;url=http://www.wikiwand.com/cs/%C5%BDelezni%C4%8Dn%C3%AD_tra%C5%A5ov%C3%A9_n%C3%A1v%C4%9Bstidlo&amp;psig=AOvVaw2l-nKUki5sHIdHK6s4yfdZ&amp;ust=1534412398210144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7" Type="http://schemas.openxmlformats.org/officeDocument/2006/relationships/image" Target="../media/image40.emf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9.e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3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9.jpeg"/><Relationship Id="rId4" Type="http://schemas.openxmlformats.org/officeDocument/2006/relationships/image" Target="../media/image48.w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3.png"/><Relationship Id="rId4" Type="http://schemas.openxmlformats.org/officeDocument/2006/relationships/image" Target="../media/image52.w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7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/url?sa=i&amp;rct=j&amp;q=&amp;esrc=s&amp;source=images&amp;cd=&amp;cad=rja&amp;uact=8&amp;ved=2ahUKEwiX3aKY2u7cAhVHsaQKHUy3CaoQjRx6BAgBEAU&amp;url=http://www.trainmania.info/old2/Ruzne/nameznik.html&amp;psig=AOvVaw1MJXBoKIpRjSsQzkGJjcGT&amp;ust=1534410342903701" TargetMode="Externa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jpeg"/><Relationship Id="rId4" Type="http://schemas.openxmlformats.org/officeDocument/2006/relationships/hyperlink" Target="https://www.google.com/url?sa=i&amp;rct=j&amp;q=&amp;esrc=s&amp;source=images&amp;cd=&amp;cad=rja&amp;uact=8&amp;ved=2ahUKEwj1k9CL3O7cAhVG66QKHawJBoQQjRx6BAgBEAU&amp;url=https://cs.wikipedia.org/wiki/Soubor:Praha-Sm%C3%ADchov_se%C5%99a%C4%8Fovac%C3%AD_n%C3%A1dra%C5%BE%C3%AD,_v%C3%BDhybka.jpg&amp;psig=AOvVaw34dwjBsow_rBi7sR06yoHS&amp;ust=153441086804954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7" y="4083484"/>
            <a:ext cx="8156575" cy="1109739"/>
          </a:xfrm>
        </p:spPr>
        <p:txBody>
          <a:bodyPr/>
          <a:lstStyle/>
          <a:p>
            <a:r>
              <a:rPr lang="cs-CZ" dirty="0" smtClean="0"/>
              <a:t>Návěstidla - základní </a:t>
            </a:r>
            <a:r>
              <a:rPr lang="cs-CZ" dirty="0" smtClean="0"/>
              <a:t>pojmy</a:t>
            </a:r>
            <a:endParaRPr lang="cs-CZ" sz="28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Příprava k </a:t>
            </a:r>
            <a:r>
              <a:rPr lang="cs-CZ" smtClean="0"/>
              <a:t>OZ D-03</a:t>
            </a:r>
            <a:endParaRPr lang="cs-CZ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Ing. Lenka Mulačová</a:t>
            </a:r>
            <a:endParaRPr lang="cs-CZ" dirty="0"/>
          </a:p>
          <a:p>
            <a:pPr marL="0" lvl="1" indent="0">
              <a:buNone/>
            </a:pPr>
            <a:r>
              <a:rPr lang="cs-CZ" dirty="0" smtClean="0"/>
              <a:t>GŘ – odbor řízení provozu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sah 5"/>
          <p:cNvSpPr>
            <a:spLocks noGrp="1"/>
          </p:cNvSpPr>
          <p:nvPr>
            <p:ph idx="1"/>
          </p:nvPr>
        </p:nvSpPr>
        <p:spPr bwMode="auto">
          <a:xfrm>
            <a:off x="457200" y="1285860"/>
            <a:ext cx="8229600" cy="484030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3"/>
            <a:endParaRPr lang="cs-CZ" sz="3200" dirty="0" smtClean="0">
              <a:solidFill>
                <a:srgbClr val="0000CC"/>
              </a:solidFill>
            </a:endParaRPr>
          </a:p>
          <a:p>
            <a:pPr lvl="3">
              <a:buClr>
                <a:schemeClr val="tx2"/>
              </a:buClr>
            </a:pPr>
            <a:r>
              <a:rPr lang="cs-CZ" sz="3200" dirty="0">
                <a:solidFill>
                  <a:srgbClr val="0000CC"/>
                </a:solidFill>
                <a:latin typeface="+mn-lt"/>
              </a:rPr>
              <a:t> </a:t>
            </a:r>
            <a:r>
              <a:rPr lang="cs-CZ" sz="3200" dirty="0" smtClean="0">
                <a:solidFill>
                  <a:schemeClr val="tx1"/>
                </a:solidFill>
                <a:latin typeface="+mn-lt"/>
              </a:rPr>
              <a:t>ruční	</a:t>
            </a:r>
          </a:p>
          <a:p>
            <a:pPr marL="900000" lvl="3" indent="0">
              <a:buClr>
                <a:schemeClr val="tx2"/>
              </a:buClr>
              <a:buNone/>
            </a:pPr>
            <a:r>
              <a:rPr lang="cs-CZ" sz="3200" dirty="0" smtClean="0">
                <a:solidFill>
                  <a:schemeClr val="tx1"/>
                </a:solidFill>
                <a:latin typeface="+mn-lt"/>
              </a:rPr>
              <a:t>		</a:t>
            </a:r>
          </a:p>
          <a:p>
            <a:pPr lvl="3">
              <a:buClr>
                <a:schemeClr val="tx2"/>
              </a:buClr>
            </a:pPr>
            <a:r>
              <a:rPr lang="cs-CZ" sz="3200" dirty="0" smtClean="0">
                <a:solidFill>
                  <a:schemeClr val="tx1"/>
                </a:solidFill>
                <a:latin typeface="+mn-lt"/>
              </a:rPr>
              <a:t> přenosná 	</a:t>
            </a:r>
          </a:p>
          <a:p>
            <a:pPr marL="900000" lvl="3" indent="0">
              <a:buClr>
                <a:schemeClr val="tx2"/>
              </a:buClr>
              <a:buNone/>
            </a:pPr>
            <a:r>
              <a:rPr lang="cs-CZ" sz="3200" dirty="0" smtClean="0">
                <a:solidFill>
                  <a:schemeClr val="tx1"/>
                </a:solidFill>
                <a:latin typeface="+mn-lt"/>
              </a:rPr>
              <a:t>	</a:t>
            </a:r>
          </a:p>
          <a:p>
            <a:pPr lvl="3">
              <a:buClr>
                <a:schemeClr val="tx2"/>
              </a:buClr>
            </a:pPr>
            <a:r>
              <a:rPr lang="cs-CZ" sz="3200" dirty="0" smtClean="0">
                <a:solidFill>
                  <a:schemeClr val="tx1"/>
                </a:solidFill>
                <a:latin typeface="+mn-lt"/>
              </a:rPr>
              <a:t> nepřenosná</a:t>
            </a:r>
          </a:p>
          <a:p>
            <a:endParaRPr lang="cs-CZ" sz="3200" b="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267" name="Zástupný symbol pro text 6"/>
          <p:cNvSpPr>
            <a:spLocks noGrp="1"/>
          </p:cNvSpPr>
          <p:nvPr>
            <p:ph type="body" sz="quarter" idx="13"/>
          </p:nvPr>
        </p:nvSpPr>
        <p:spPr bwMode="auto">
          <a:xfrm>
            <a:off x="250825" y="6329363"/>
            <a:ext cx="5749935" cy="3603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dirty="0" smtClean="0">
                <a:latin typeface="Arial" charset="0"/>
                <a:cs typeface="Arial" charset="0"/>
              </a:rPr>
              <a:t>	</a:t>
            </a:r>
            <a:r>
              <a:rPr lang="cs-CZ" sz="1500" dirty="0" smtClean="0">
                <a:solidFill>
                  <a:schemeClr val="tx1"/>
                </a:solidFill>
                <a:latin typeface="+mn-lt"/>
                <a:cs typeface="Arial" charset="0"/>
              </a:rPr>
              <a:t>Návěstidla – základní pojmy </a:t>
            </a:r>
          </a:p>
        </p:txBody>
      </p:sp>
      <p:sp>
        <p:nvSpPr>
          <p:cNvPr id="11268" name="Zástupný symbol pro text 7"/>
          <p:cNvSpPr>
            <a:spLocks noGrp="1"/>
          </p:cNvSpPr>
          <p:nvPr>
            <p:ph type="body" sz="quarter" idx="14"/>
          </p:nvPr>
        </p:nvSpPr>
        <p:spPr bwMode="auto">
          <a:xfrm>
            <a:off x="726510" y="692150"/>
            <a:ext cx="8022203" cy="504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s-CZ" altLang="cs-CZ" sz="2400" b="1" dirty="0">
                <a:solidFill>
                  <a:schemeClr val="tx2"/>
                </a:solidFill>
                <a:latin typeface="+mj-lt"/>
              </a:rPr>
              <a:t>Rozdělení návěstidel - 1</a:t>
            </a:r>
            <a:endParaRPr lang="cs-CZ" sz="2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269" name="Zástupný symbol pro číslo snímku 8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14517E-B72F-4E31-93B3-D1735A3E8457}" type="slidenum">
              <a:rPr lang="cs-CZ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cs-CZ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17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sah 5"/>
          <p:cNvSpPr>
            <a:spLocks noGrp="1"/>
          </p:cNvSpPr>
          <p:nvPr>
            <p:ph idx="1"/>
          </p:nvPr>
        </p:nvSpPr>
        <p:spPr bwMode="auto">
          <a:xfrm>
            <a:off x="457200" y="1285860"/>
            <a:ext cx="8229600" cy="484030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2800" dirty="0" smtClean="0">
                <a:solidFill>
                  <a:schemeClr val="tx1"/>
                </a:solidFill>
                <a:latin typeface="+mn-lt"/>
              </a:rPr>
              <a:t>Ruční návěstidlo je návěstidlo, které zaměstnanec </a:t>
            </a:r>
            <a:r>
              <a:rPr lang="cs-CZ" sz="2800" u="sng" dirty="0" smtClean="0">
                <a:solidFill>
                  <a:srgbClr val="FF0000"/>
                </a:solidFill>
                <a:latin typeface="+mn-lt"/>
              </a:rPr>
              <a:t>musí při </a:t>
            </a:r>
            <a:r>
              <a:rPr lang="cs-CZ" sz="2800" u="sng" dirty="0" err="1" smtClean="0">
                <a:solidFill>
                  <a:srgbClr val="FF0000"/>
                </a:solidFill>
                <a:latin typeface="+mn-lt"/>
              </a:rPr>
              <a:t>návěstění</a:t>
            </a:r>
            <a:r>
              <a:rPr lang="cs-CZ" sz="2800" u="sng" dirty="0" smtClean="0">
                <a:solidFill>
                  <a:srgbClr val="FF0000"/>
                </a:solidFill>
                <a:latin typeface="+mn-lt"/>
              </a:rPr>
              <a:t> držet v ruce. </a:t>
            </a:r>
            <a:r>
              <a:rPr lang="cs-CZ" sz="2800" dirty="0" smtClean="0">
                <a:solidFill>
                  <a:schemeClr val="tx1"/>
                </a:solidFill>
                <a:latin typeface="+mn-lt"/>
              </a:rPr>
              <a:t>Ruční návěst je viditelná návěst, kterou dává zaměstnanec předepsaným návěstidlem drženým v ruce nebo ve stanovených případech jen rukou.</a:t>
            </a:r>
          </a:p>
          <a:p>
            <a:r>
              <a:rPr lang="cs-CZ" sz="2800" dirty="0" smtClean="0">
                <a:solidFill>
                  <a:srgbClr val="FF0000"/>
                </a:solidFill>
                <a:latin typeface="+mn-lt"/>
              </a:rPr>
              <a:t>Ruční návěstidlo není považováno za přenosné návěstidlo.</a:t>
            </a:r>
            <a:r>
              <a:rPr lang="cs-CZ" sz="2800" dirty="0" smtClean="0">
                <a:solidFill>
                  <a:srgbClr val="002060"/>
                </a:solidFill>
                <a:latin typeface="+mn-lt"/>
              </a:rPr>
              <a:t> </a:t>
            </a:r>
          </a:p>
          <a:p>
            <a:endParaRPr lang="cs-CZ" sz="2800" dirty="0" smtClean="0">
              <a:solidFill>
                <a:srgbClr val="0000CC"/>
              </a:solidFill>
              <a:latin typeface="+mn-lt"/>
            </a:endParaRPr>
          </a:p>
          <a:p>
            <a:pPr>
              <a:buNone/>
            </a:pPr>
            <a:endParaRPr lang="cs-CZ" sz="3200" b="0" dirty="0" smtClean="0"/>
          </a:p>
        </p:txBody>
      </p:sp>
      <p:sp>
        <p:nvSpPr>
          <p:cNvPr id="11267" name="Zástupný symbol pro text 6"/>
          <p:cNvSpPr>
            <a:spLocks noGrp="1"/>
          </p:cNvSpPr>
          <p:nvPr>
            <p:ph type="body" sz="quarter" idx="13"/>
          </p:nvPr>
        </p:nvSpPr>
        <p:spPr bwMode="auto">
          <a:xfrm>
            <a:off x="250825" y="6329363"/>
            <a:ext cx="5749935" cy="3603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dirty="0" smtClean="0">
                <a:latin typeface="Arial" charset="0"/>
                <a:cs typeface="Arial" charset="0"/>
              </a:rPr>
              <a:t>	</a:t>
            </a:r>
            <a:r>
              <a:rPr lang="cs-CZ" sz="1500" dirty="0" smtClean="0">
                <a:solidFill>
                  <a:schemeClr val="tx1"/>
                </a:solidFill>
                <a:latin typeface="+mn-lt"/>
                <a:cs typeface="Arial" charset="0"/>
              </a:rPr>
              <a:t>Návěstidla – základní pojmy </a:t>
            </a:r>
          </a:p>
        </p:txBody>
      </p:sp>
      <p:sp>
        <p:nvSpPr>
          <p:cNvPr id="11268" name="Zástupný symbol pro text 7"/>
          <p:cNvSpPr>
            <a:spLocks noGrp="1"/>
          </p:cNvSpPr>
          <p:nvPr>
            <p:ph type="body" sz="quarter" idx="14"/>
          </p:nvPr>
        </p:nvSpPr>
        <p:spPr bwMode="auto">
          <a:xfrm>
            <a:off x="551145" y="692150"/>
            <a:ext cx="8197568" cy="504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s-CZ" altLang="cs-CZ" sz="2400" b="1" dirty="0">
                <a:solidFill>
                  <a:schemeClr val="tx2"/>
                </a:solidFill>
                <a:latin typeface="+mj-lt"/>
              </a:rPr>
              <a:t>Ruční návěstidlo</a:t>
            </a:r>
            <a:endParaRPr lang="cs-CZ" sz="2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269" name="Zástupný symbol pro číslo snímku 8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14517E-B72F-4E31-93B3-D1735A3E8457}" type="slidenum">
              <a:rPr lang="cs-CZ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cs-CZ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20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sah 5"/>
          <p:cNvSpPr>
            <a:spLocks noGrp="1"/>
          </p:cNvSpPr>
          <p:nvPr>
            <p:ph idx="1"/>
          </p:nvPr>
        </p:nvSpPr>
        <p:spPr bwMode="auto">
          <a:xfrm>
            <a:off x="457200" y="1285860"/>
            <a:ext cx="8229600" cy="484030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cs-CZ" sz="2800" dirty="0" smtClean="0">
                <a:solidFill>
                  <a:srgbClr val="002060"/>
                </a:solidFill>
                <a:latin typeface="+mn-lt"/>
              </a:rPr>
              <a:t> </a:t>
            </a:r>
          </a:p>
          <a:p>
            <a:endParaRPr lang="cs-CZ" sz="2800" dirty="0" smtClean="0">
              <a:solidFill>
                <a:srgbClr val="0000CC"/>
              </a:solidFill>
              <a:latin typeface="+mn-lt"/>
            </a:endParaRPr>
          </a:p>
          <a:p>
            <a:pPr>
              <a:buNone/>
            </a:pPr>
            <a:endParaRPr lang="cs-CZ" sz="3200" b="0" dirty="0" smtClean="0"/>
          </a:p>
        </p:txBody>
      </p:sp>
      <p:sp>
        <p:nvSpPr>
          <p:cNvPr id="11267" name="Zástupný symbol pro text 6"/>
          <p:cNvSpPr>
            <a:spLocks noGrp="1"/>
          </p:cNvSpPr>
          <p:nvPr>
            <p:ph type="body" sz="quarter" idx="13"/>
          </p:nvPr>
        </p:nvSpPr>
        <p:spPr bwMode="auto">
          <a:xfrm>
            <a:off x="250825" y="6329363"/>
            <a:ext cx="5749935" cy="3603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dirty="0" smtClean="0">
                <a:latin typeface="Arial" charset="0"/>
                <a:cs typeface="Arial" charset="0"/>
              </a:rPr>
              <a:t>	</a:t>
            </a:r>
            <a:r>
              <a:rPr lang="cs-CZ" sz="1500" dirty="0" smtClean="0">
                <a:solidFill>
                  <a:schemeClr val="tx1"/>
                </a:solidFill>
                <a:latin typeface="+mn-lt"/>
                <a:cs typeface="Arial" charset="0"/>
              </a:rPr>
              <a:t>Návěstidla – základní pojmy </a:t>
            </a:r>
          </a:p>
        </p:txBody>
      </p:sp>
      <p:sp>
        <p:nvSpPr>
          <p:cNvPr id="11268" name="Zástupný symbol pro text 7"/>
          <p:cNvSpPr>
            <a:spLocks noGrp="1"/>
          </p:cNvSpPr>
          <p:nvPr>
            <p:ph type="body" sz="quarter" idx="14"/>
          </p:nvPr>
        </p:nvSpPr>
        <p:spPr bwMode="auto">
          <a:xfrm>
            <a:off x="365894" y="692150"/>
            <a:ext cx="8382819" cy="504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s-CZ" altLang="cs-CZ" sz="2400" b="1" dirty="0">
                <a:solidFill>
                  <a:schemeClr val="tx2"/>
                </a:solidFill>
                <a:latin typeface="+mj-lt"/>
              </a:rPr>
              <a:t>Ruční návěstidlo</a:t>
            </a:r>
            <a:endParaRPr lang="cs-CZ" sz="2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269" name="Zástupný symbol pro číslo snímku 8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14517E-B72F-4E31-93B3-D1735A3E8457}" type="slidenum">
              <a:rPr lang="cs-CZ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500063" y="3000375"/>
            <a:ext cx="8215312" cy="92868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r>
              <a:rPr lang="cs-CZ" sz="2800" dirty="0" smtClean="0"/>
              <a:t>Jmenujte příklady ručních návěstidel</a:t>
            </a:r>
            <a:endParaRPr lang="cs-CZ" sz="2800" dirty="0"/>
          </a:p>
        </p:txBody>
      </p:sp>
      <p:pic>
        <p:nvPicPr>
          <p:cNvPr id="8" name="irc_mi" descr="Výsledek obrázku pro železnice - výpravka">
            <a:hlinkClick r:id="rId2"/>
          </p:cNvPr>
          <p:cNvPicPr preferRelativeResize="0"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894" y="1236079"/>
            <a:ext cx="5378958" cy="403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Mulacova\Documents\VÝUKA - obrázky, pomocné soubory\návěstidla ruční, přenosná, na vozech\RPN.jpg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722" y="2946162"/>
            <a:ext cx="25717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3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sah 5"/>
          <p:cNvSpPr>
            <a:spLocks noGrp="1"/>
          </p:cNvSpPr>
          <p:nvPr>
            <p:ph idx="1"/>
          </p:nvPr>
        </p:nvSpPr>
        <p:spPr bwMode="auto">
          <a:xfrm>
            <a:off x="457200" y="1285860"/>
            <a:ext cx="8229600" cy="484030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2800" dirty="0" smtClean="0">
                <a:solidFill>
                  <a:schemeClr val="tx1"/>
                </a:solidFill>
                <a:latin typeface="+mn-lt"/>
              </a:rPr>
              <a:t>Přenosné návěstidlo je návěstidlo bez trvalého umístění nebo neproměnné návěstidlo s trvalým umístěním, které ale nedává příslušnou návěst trvale (v případě potřeby se zakrývá, otáčí, sklápí apod.).</a:t>
            </a:r>
          </a:p>
          <a:p>
            <a:r>
              <a:rPr lang="cs-CZ" sz="2800" dirty="0" smtClean="0">
                <a:solidFill>
                  <a:schemeClr val="tx1"/>
                </a:solidFill>
                <a:latin typeface="+mn-lt"/>
              </a:rPr>
              <a:t>Přenosná návěst je návěst dávaná přenosným návěstidlem.</a:t>
            </a:r>
          </a:p>
          <a:p>
            <a:r>
              <a:rPr lang="cs-CZ" sz="2800" dirty="0" smtClean="0">
                <a:solidFill>
                  <a:srgbClr val="FF0000"/>
                </a:solidFill>
                <a:latin typeface="+mn-lt"/>
              </a:rPr>
              <a:t>Ruční návěstidlo není považováno za přenosné návěstidlo.</a:t>
            </a:r>
            <a:r>
              <a:rPr lang="cs-CZ" sz="2800" dirty="0" smtClean="0">
                <a:solidFill>
                  <a:srgbClr val="002060"/>
                </a:solidFill>
                <a:latin typeface="+mn-lt"/>
              </a:rPr>
              <a:t> </a:t>
            </a:r>
          </a:p>
          <a:p>
            <a:pPr>
              <a:buNone/>
            </a:pPr>
            <a:endParaRPr lang="cs-CZ" sz="3200" b="0" dirty="0" smtClean="0">
              <a:latin typeface="+mn-lt"/>
            </a:endParaRPr>
          </a:p>
        </p:txBody>
      </p:sp>
      <p:sp>
        <p:nvSpPr>
          <p:cNvPr id="11267" name="Zástupný symbol pro text 6"/>
          <p:cNvSpPr>
            <a:spLocks noGrp="1"/>
          </p:cNvSpPr>
          <p:nvPr>
            <p:ph type="body" sz="quarter" idx="13"/>
          </p:nvPr>
        </p:nvSpPr>
        <p:spPr bwMode="auto">
          <a:xfrm>
            <a:off x="250825" y="6329363"/>
            <a:ext cx="5749935" cy="3603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dirty="0" smtClean="0">
                <a:latin typeface="Arial" charset="0"/>
                <a:cs typeface="Arial" charset="0"/>
              </a:rPr>
              <a:t>	</a:t>
            </a:r>
            <a:r>
              <a:rPr lang="cs-CZ" sz="1500" dirty="0" smtClean="0">
                <a:solidFill>
                  <a:schemeClr val="tx1"/>
                </a:solidFill>
                <a:latin typeface="+mn-lt"/>
                <a:cs typeface="Arial" charset="0"/>
              </a:rPr>
              <a:t>Návěstidla – základní pojmy </a:t>
            </a:r>
          </a:p>
        </p:txBody>
      </p:sp>
      <p:sp>
        <p:nvSpPr>
          <p:cNvPr id="11268" name="Zástupný symbol pro text 7"/>
          <p:cNvSpPr>
            <a:spLocks noGrp="1"/>
          </p:cNvSpPr>
          <p:nvPr>
            <p:ph type="body" sz="quarter" idx="14"/>
          </p:nvPr>
        </p:nvSpPr>
        <p:spPr bwMode="auto">
          <a:xfrm>
            <a:off x="538619" y="692150"/>
            <a:ext cx="8210094" cy="504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s-CZ" altLang="cs-CZ" sz="2400" b="1" dirty="0">
                <a:solidFill>
                  <a:schemeClr val="tx2"/>
                </a:solidFill>
                <a:latin typeface="+mj-lt"/>
              </a:rPr>
              <a:t>Přenosné návěstidlo</a:t>
            </a:r>
            <a:endParaRPr lang="cs-CZ" sz="2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269" name="Zástupný symbol pro číslo snímku 8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14517E-B72F-4E31-93B3-D1735A3E8457}" type="slidenum">
              <a:rPr lang="cs-CZ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cs-CZ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66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sah 5"/>
          <p:cNvSpPr>
            <a:spLocks noGrp="1"/>
          </p:cNvSpPr>
          <p:nvPr>
            <p:ph idx="1"/>
          </p:nvPr>
        </p:nvSpPr>
        <p:spPr bwMode="auto">
          <a:xfrm>
            <a:off x="457200" y="1285860"/>
            <a:ext cx="8229600" cy="484030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endParaRPr lang="cs-CZ" sz="3200" b="0" dirty="0" smtClean="0">
              <a:latin typeface="+mn-lt"/>
            </a:endParaRPr>
          </a:p>
        </p:txBody>
      </p:sp>
      <p:sp>
        <p:nvSpPr>
          <p:cNvPr id="11267" name="Zástupný symbol pro text 6"/>
          <p:cNvSpPr>
            <a:spLocks noGrp="1"/>
          </p:cNvSpPr>
          <p:nvPr>
            <p:ph type="body" sz="quarter" idx="13"/>
          </p:nvPr>
        </p:nvSpPr>
        <p:spPr bwMode="auto">
          <a:xfrm>
            <a:off x="250825" y="6329363"/>
            <a:ext cx="5749935" cy="3603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dirty="0" smtClean="0">
                <a:latin typeface="Arial" charset="0"/>
                <a:cs typeface="Arial" charset="0"/>
              </a:rPr>
              <a:t>	</a:t>
            </a:r>
            <a:r>
              <a:rPr lang="cs-CZ" sz="1500" dirty="0" smtClean="0">
                <a:solidFill>
                  <a:schemeClr val="tx1"/>
                </a:solidFill>
                <a:latin typeface="+mn-lt"/>
                <a:cs typeface="Arial" charset="0"/>
              </a:rPr>
              <a:t>Návěstidla – základní pojmy </a:t>
            </a:r>
          </a:p>
        </p:txBody>
      </p:sp>
      <p:sp>
        <p:nvSpPr>
          <p:cNvPr id="11268" name="Zástupný symbol pro text 7"/>
          <p:cNvSpPr>
            <a:spLocks noGrp="1"/>
          </p:cNvSpPr>
          <p:nvPr>
            <p:ph type="body" sz="quarter" idx="14"/>
          </p:nvPr>
        </p:nvSpPr>
        <p:spPr bwMode="auto">
          <a:xfrm>
            <a:off x="325677" y="692150"/>
            <a:ext cx="8423036" cy="504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s-CZ" altLang="cs-CZ" sz="2400" b="1" dirty="0">
                <a:solidFill>
                  <a:schemeClr val="tx2"/>
                </a:solidFill>
                <a:latin typeface="+mj-lt"/>
              </a:rPr>
              <a:t>Přenosné návěstidlo</a:t>
            </a:r>
            <a:endParaRPr lang="cs-CZ" sz="2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269" name="Zástupný symbol pro číslo snímku 8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14517E-B72F-4E31-93B3-D1735A3E8457}" type="slidenum">
              <a:rPr lang="cs-CZ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500063" y="3000375"/>
            <a:ext cx="8215312" cy="92868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r>
              <a:rPr lang="cs-CZ" sz="2800" dirty="0" smtClean="0"/>
              <a:t>Jmenujte příklady přenosných návěstidel</a:t>
            </a:r>
            <a:endParaRPr lang="cs-CZ" sz="2800" dirty="0"/>
          </a:p>
        </p:txBody>
      </p:sp>
      <p:pic>
        <p:nvPicPr>
          <p:cNvPr id="9" name="irc_mi" descr="Výsledek obrázku pro železnice - návěst Místo zastavení">
            <a:hlinkClick r:id="rId2"/>
          </p:cNvPr>
          <p:cNvPicPr preferRelativeResize="0"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1404477"/>
            <a:ext cx="4565650" cy="3430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Mulacova\Documents\VÝUKA - obrázky, pomocné soubory\návěstidla ruční, přenosná, na vozech\terče Stůj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5" t="39667" r="38494"/>
          <a:stretch/>
        </p:blipFill>
        <p:spPr bwMode="auto">
          <a:xfrm>
            <a:off x="5200743" y="1618042"/>
            <a:ext cx="3444657" cy="413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36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sah 5"/>
          <p:cNvSpPr>
            <a:spLocks noGrp="1"/>
          </p:cNvSpPr>
          <p:nvPr>
            <p:ph idx="1"/>
          </p:nvPr>
        </p:nvSpPr>
        <p:spPr bwMode="auto">
          <a:xfrm>
            <a:off x="457200" y="1285860"/>
            <a:ext cx="8229600" cy="484030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3"/>
            <a:endParaRPr lang="cs-CZ" sz="3200" dirty="0" smtClean="0">
              <a:solidFill>
                <a:srgbClr val="0000CC"/>
              </a:solidFill>
              <a:latin typeface="+mn-lt"/>
            </a:endParaRPr>
          </a:p>
          <a:p>
            <a:pPr lvl="3">
              <a:buClr>
                <a:schemeClr val="tx2"/>
              </a:buClr>
            </a:pPr>
            <a:r>
              <a:rPr lang="cs-CZ" sz="2800" dirty="0" smtClean="0">
                <a:solidFill>
                  <a:schemeClr val="tx1"/>
                </a:solidFill>
                <a:latin typeface="+mn-lt"/>
              </a:rPr>
              <a:t>neproměnná</a:t>
            </a:r>
          </a:p>
          <a:p>
            <a:pPr lvl="3">
              <a:buClr>
                <a:schemeClr val="tx2"/>
              </a:buClr>
            </a:pPr>
            <a:r>
              <a:rPr lang="cs-CZ" sz="2800" dirty="0" smtClean="0">
                <a:solidFill>
                  <a:schemeClr val="tx1"/>
                </a:solidFill>
                <a:latin typeface="+mn-lt"/>
              </a:rPr>
              <a:t>proměnná</a:t>
            </a:r>
          </a:p>
          <a:p>
            <a:pPr lvl="3">
              <a:buClr>
                <a:schemeClr val="tx2"/>
              </a:buClr>
            </a:pPr>
            <a:endParaRPr lang="cs-CZ" sz="2800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cs-CZ" sz="2800" dirty="0" smtClean="0">
                <a:solidFill>
                  <a:schemeClr val="tx2"/>
                </a:solidFill>
                <a:latin typeface="+mn-lt"/>
              </a:rPr>
              <a:t>Neproměnné návěstidlo je návěstidlo jen s jednou viditelnou návěstí.</a:t>
            </a:r>
          </a:p>
          <a:p>
            <a:pPr>
              <a:buNone/>
            </a:pPr>
            <a:endParaRPr lang="cs-CZ" sz="3200" b="0" dirty="0" smtClean="0">
              <a:latin typeface="+mn-lt"/>
            </a:endParaRPr>
          </a:p>
        </p:txBody>
      </p:sp>
      <p:sp>
        <p:nvSpPr>
          <p:cNvPr id="11267" name="Zástupný symbol pro text 6"/>
          <p:cNvSpPr>
            <a:spLocks noGrp="1"/>
          </p:cNvSpPr>
          <p:nvPr>
            <p:ph type="body" sz="quarter" idx="13"/>
          </p:nvPr>
        </p:nvSpPr>
        <p:spPr bwMode="auto">
          <a:xfrm>
            <a:off x="250825" y="6329363"/>
            <a:ext cx="5749935" cy="3603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dirty="0" smtClean="0">
                <a:latin typeface="Arial" charset="0"/>
                <a:cs typeface="Arial" charset="0"/>
              </a:rPr>
              <a:t>	</a:t>
            </a:r>
            <a:r>
              <a:rPr lang="cs-CZ" sz="1500" dirty="0" smtClean="0">
                <a:solidFill>
                  <a:schemeClr val="tx1"/>
                </a:solidFill>
                <a:latin typeface="+mn-lt"/>
                <a:cs typeface="Arial" charset="0"/>
              </a:rPr>
              <a:t>Návěstidla – základní pojmy </a:t>
            </a:r>
          </a:p>
        </p:txBody>
      </p:sp>
      <p:sp>
        <p:nvSpPr>
          <p:cNvPr id="11268" name="Zástupný symbol pro text 7"/>
          <p:cNvSpPr>
            <a:spLocks noGrp="1"/>
          </p:cNvSpPr>
          <p:nvPr>
            <p:ph type="body" sz="quarter" idx="14"/>
          </p:nvPr>
        </p:nvSpPr>
        <p:spPr bwMode="auto">
          <a:xfrm>
            <a:off x="501041" y="692150"/>
            <a:ext cx="8247672" cy="504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s-CZ" altLang="cs-CZ" sz="2400" b="1" dirty="0">
                <a:solidFill>
                  <a:schemeClr val="tx2"/>
                </a:solidFill>
                <a:latin typeface="+mj-lt"/>
              </a:rPr>
              <a:t>Rozdělení návěstidel - 2 </a:t>
            </a:r>
            <a:endParaRPr lang="cs-CZ" sz="2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269" name="Zástupný symbol pro číslo snímku 8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14517E-B72F-4E31-93B3-D1735A3E8457}" type="slidenum">
              <a:rPr lang="cs-CZ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cs-CZ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27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Zástupný symbol pro text 6"/>
          <p:cNvSpPr>
            <a:spLocks noGrp="1"/>
          </p:cNvSpPr>
          <p:nvPr>
            <p:ph type="body" sz="quarter" idx="13"/>
          </p:nvPr>
        </p:nvSpPr>
        <p:spPr bwMode="auto">
          <a:xfrm>
            <a:off x="250825" y="6329363"/>
            <a:ext cx="5749935" cy="3603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dirty="0" smtClean="0">
                <a:latin typeface="Arial" charset="0"/>
                <a:cs typeface="Arial" charset="0"/>
              </a:rPr>
              <a:t>	</a:t>
            </a:r>
            <a:r>
              <a:rPr lang="cs-CZ" sz="1500" dirty="0" smtClean="0">
                <a:solidFill>
                  <a:schemeClr val="tx1"/>
                </a:solidFill>
                <a:latin typeface="+mn-lt"/>
                <a:cs typeface="Arial" charset="0"/>
              </a:rPr>
              <a:t>Návěstidla – základní pojmy </a:t>
            </a:r>
          </a:p>
        </p:txBody>
      </p:sp>
      <p:sp>
        <p:nvSpPr>
          <p:cNvPr id="11268" name="Zástupný symbol pro text 7"/>
          <p:cNvSpPr>
            <a:spLocks noGrp="1"/>
          </p:cNvSpPr>
          <p:nvPr>
            <p:ph type="body" sz="quarter" idx="14"/>
          </p:nvPr>
        </p:nvSpPr>
        <p:spPr bwMode="auto">
          <a:xfrm>
            <a:off x="500063" y="692150"/>
            <a:ext cx="8248650" cy="504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s-CZ" altLang="cs-CZ" sz="2400" b="1" dirty="0">
                <a:solidFill>
                  <a:schemeClr val="tx2"/>
                </a:solidFill>
                <a:latin typeface="+mj-lt"/>
              </a:rPr>
              <a:t>Rozdělení návěstidel - 2 </a:t>
            </a:r>
            <a:endParaRPr lang="cs-CZ" sz="2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269" name="Zástupný symbol pro číslo snímku 8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14517E-B72F-4E31-93B3-D1735A3E8457}" type="slidenum">
              <a:rPr lang="cs-CZ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500063" y="3000375"/>
            <a:ext cx="8215312" cy="92868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r>
              <a:rPr lang="cs-CZ" sz="2800" dirty="0" smtClean="0"/>
              <a:t>Jmenujte příklady neproměnných návěstidel</a:t>
            </a:r>
            <a:endParaRPr lang="cs-CZ" sz="2800" dirty="0"/>
          </a:p>
        </p:txBody>
      </p:sp>
      <p:pic>
        <p:nvPicPr>
          <p:cNvPr id="12" name="irc_mi" descr="Výsledek obrázku pro námezník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633" y="2947029"/>
            <a:ext cx="4482465" cy="3364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rc_mi" descr="Související obrázek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65" y="1059771"/>
            <a:ext cx="2282825" cy="1715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rc_mi" descr="Výsledek obrázku pro kusá kolej zarážedlo">
            <a:hlinkClick r:id="rId6"/>
          </p:cNvPr>
          <p:cNvPicPr>
            <a:picLocks noGrp="1"/>
          </p:cNvPicPr>
          <p:nvPr>
            <p:ph idx="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945521" y="1530075"/>
            <a:ext cx="3740727" cy="248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rc_mi" descr="Výsledek obrázku pro železnice - návěst Místo zastavení">
            <a:hlinkClick r:id="rId8"/>
          </p:cNvPr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74473" y="4596759"/>
            <a:ext cx="2282825" cy="1715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89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sah 5"/>
          <p:cNvSpPr>
            <a:spLocks noGrp="1"/>
          </p:cNvSpPr>
          <p:nvPr>
            <p:ph idx="1"/>
          </p:nvPr>
        </p:nvSpPr>
        <p:spPr bwMode="auto">
          <a:xfrm>
            <a:off x="457200" y="1285860"/>
            <a:ext cx="8229600" cy="484030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3">
              <a:buClr>
                <a:schemeClr val="tx2"/>
              </a:buClr>
            </a:pPr>
            <a:r>
              <a:rPr lang="cs-CZ" sz="2800" dirty="0" smtClean="0">
                <a:solidFill>
                  <a:schemeClr val="tx1"/>
                </a:solidFill>
                <a:latin typeface="+mn-lt"/>
              </a:rPr>
              <a:t>mechanická</a:t>
            </a:r>
          </a:p>
          <a:p>
            <a:pPr lvl="3">
              <a:buClr>
                <a:schemeClr val="tx2"/>
              </a:buClr>
            </a:pPr>
            <a:r>
              <a:rPr lang="cs-CZ" sz="2800" dirty="0" smtClean="0">
                <a:solidFill>
                  <a:schemeClr val="tx1"/>
                </a:solidFill>
                <a:latin typeface="+mn-lt"/>
              </a:rPr>
              <a:t>světelná (elektrická)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chemeClr val="tx2"/>
                </a:solidFill>
                <a:latin typeface="+mn-lt"/>
              </a:rPr>
              <a:t>Světelná návěst </a:t>
            </a:r>
            <a:r>
              <a:rPr lang="cs-CZ" b="0" dirty="0" smtClean="0">
                <a:solidFill>
                  <a:schemeClr val="tx1"/>
                </a:solidFill>
                <a:latin typeface="+mn-lt"/>
              </a:rPr>
              <a:t>je viditelná návěst, která je dávána světlem stanovené barvy, prosvětlením stanoveného znaku nebo jejíž znak je vytvořen množinou světelných bodů.</a:t>
            </a:r>
          </a:p>
          <a:p>
            <a:pPr>
              <a:buNone/>
            </a:pPr>
            <a:endParaRPr lang="cs-CZ" sz="3200" b="0" dirty="0" smtClean="0">
              <a:latin typeface="+mn-lt"/>
            </a:endParaRPr>
          </a:p>
        </p:txBody>
      </p:sp>
      <p:sp>
        <p:nvSpPr>
          <p:cNvPr id="11267" name="Zástupný symbol pro text 6"/>
          <p:cNvSpPr>
            <a:spLocks noGrp="1"/>
          </p:cNvSpPr>
          <p:nvPr>
            <p:ph type="body" sz="quarter" idx="13"/>
          </p:nvPr>
        </p:nvSpPr>
        <p:spPr bwMode="auto">
          <a:xfrm>
            <a:off x="250825" y="6329363"/>
            <a:ext cx="5749935" cy="3603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dirty="0" smtClean="0">
                <a:latin typeface="Arial" charset="0"/>
                <a:cs typeface="Arial" charset="0"/>
              </a:rPr>
              <a:t>	</a:t>
            </a:r>
            <a:r>
              <a:rPr lang="cs-CZ" sz="1500" dirty="0" smtClean="0">
                <a:solidFill>
                  <a:schemeClr val="tx1"/>
                </a:solidFill>
                <a:latin typeface="+mn-lt"/>
                <a:cs typeface="Arial" charset="0"/>
              </a:rPr>
              <a:t>Návěstidla – základní pojmy </a:t>
            </a:r>
          </a:p>
        </p:txBody>
      </p:sp>
      <p:sp>
        <p:nvSpPr>
          <p:cNvPr id="11268" name="Zástupný symbol pro text 7"/>
          <p:cNvSpPr>
            <a:spLocks noGrp="1"/>
          </p:cNvSpPr>
          <p:nvPr>
            <p:ph type="body" sz="quarter" idx="14"/>
          </p:nvPr>
        </p:nvSpPr>
        <p:spPr bwMode="auto">
          <a:xfrm>
            <a:off x="450937" y="692150"/>
            <a:ext cx="8297776" cy="504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s-CZ" altLang="cs-CZ" sz="2400" b="1" dirty="0">
                <a:solidFill>
                  <a:schemeClr val="tx2"/>
                </a:solidFill>
                <a:latin typeface="+mj-lt"/>
              </a:rPr>
              <a:t>Rozdělení návěstidel - 3 </a:t>
            </a:r>
            <a:endParaRPr lang="cs-CZ" sz="2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269" name="Zástupný symbol pro číslo snímku 8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14517E-B72F-4E31-93B3-D1735A3E8457}" type="slidenum">
              <a:rPr lang="cs-CZ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cs-CZ" smtClean="0">
              <a:latin typeface="Arial" charset="0"/>
              <a:cs typeface="Arial" charset="0"/>
            </a:endParaRPr>
          </a:p>
        </p:txBody>
      </p:sp>
      <p:pic>
        <p:nvPicPr>
          <p:cNvPr id="8" name="irc_mi" descr="Výsledek obrázku pro mechanické návěstidlo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343846"/>
            <a:ext cx="4380865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rc_mi" descr="Výsledek obrázku pro světelné návěstidlo">
            <a:hlinkClick r:id="rId4"/>
          </p:cNvPr>
          <p:cNvPicPr preferRelativeResize="0"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30373" y="3496754"/>
            <a:ext cx="3585972" cy="2691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1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sah 5"/>
          <p:cNvSpPr>
            <a:spLocks noGrp="1"/>
          </p:cNvSpPr>
          <p:nvPr>
            <p:ph idx="1"/>
          </p:nvPr>
        </p:nvSpPr>
        <p:spPr bwMode="auto">
          <a:xfrm>
            <a:off x="457200" y="1285860"/>
            <a:ext cx="8229600" cy="484030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3">
              <a:buClr>
                <a:schemeClr val="tx2"/>
              </a:buClr>
            </a:pPr>
            <a:r>
              <a:rPr lang="cs-CZ" sz="3200" dirty="0" smtClean="0">
                <a:solidFill>
                  <a:schemeClr val="tx2"/>
                </a:solidFill>
                <a:latin typeface="+mn-lt"/>
              </a:rPr>
              <a:t>na stožáru</a:t>
            </a:r>
          </a:p>
          <a:p>
            <a:pPr lvl="3">
              <a:buClr>
                <a:schemeClr val="tx2"/>
              </a:buClr>
            </a:pPr>
            <a:r>
              <a:rPr lang="cs-CZ" sz="3200" dirty="0" smtClean="0">
                <a:solidFill>
                  <a:schemeClr val="tx1"/>
                </a:solidFill>
                <a:latin typeface="+mn-lt"/>
              </a:rPr>
              <a:t>na krakorci </a:t>
            </a:r>
          </a:p>
          <a:p>
            <a:pPr lvl="3">
              <a:buClr>
                <a:schemeClr val="tx2"/>
              </a:buClr>
            </a:pPr>
            <a:r>
              <a:rPr lang="cs-CZ" sz="3200" dirty="0" smtClean="0">
                <a:solidFill>
                  <a:schemeClr val="tx1"/>
                </a:solidFill>
                <a:latin typeface="+mn-lt"/>
              </a:rPr>
              <a:t>na lávce</a:t>
            </a:r>
          </a:p>
          <a:p>
            <a:pPr lvl="3">
              <a:buClr>
                <a:schemeClr val="tx2"/>
              </a:buClr>
            </a:pPr>
            <a:r>
              <a:rPr lang="cs-CZ" sz="3200" dirty="0" smtClean="0">
                <a:solidFill>
                  <a:schemeClr val="tx1"/>
                </a:solidFill>
                <a:latin typeface="+mn-lt"/>
              </a:rPr>
              <a:t> sloupková</a:t>
            </a:r>
          </a:p>
          <a:p>
            <a:pPr lvl="3">
              <a:buClr>
                <a:schemeClr val="tx2"/>
              </a:buClr>
            </a:pPr>
            <a:r>
              <a:rPr lang="cs-CZ" sz="3200" dirty="0" smtClean="0">
                <a:solidFill>
                  <a:schemeClr val="tx1"/>
                </a:solidFill>
                <a:latin typeface="+mn-lt"/>
              </a:rPr>
              <a:t> trpasličí…</a:t>
            </a:r>
          </a:p>
          <a:p>
            <a:pPr>
              <a:buNone/>
            </a:pPr>
            <a:endParaRPr lang="cs-CZ" sz="3200" b="0" dirty="0" smtClean="0">
              <a:latin typeface="+mn-lt"/>
            </a:endParaRPr>
          </a:p>
        </p:txBody>
      </p:sp>
      <p:sp>
        <p:nvSpPr>
          <p:cNvPr id="11267" name="Zástupný symbol pro text 6"/>
          <p:cNvSpPr>
            <a:spLocks noGrp="1"/>
          </p:cNvSpPr>
          <p:nvPr>
            <p:ph type="body" sz="quarter" idx="13"/>
          </p:nvPr>
        </p:nvSpPr>
        <p:spPr bwMode="auto">
          <a:xfrm>
            <a:off x="250825" y="6329363"/>
            <a:ext cx="5749935" cy="3603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dirty="0" smtClean="0">
                <a:latin typeface="Arial" charset="0"/>
                <a:cs typeface="Arial" charset="0"/>
              </a:rPr>
              <a:t>	</a:t>
            </a:r>
            <a:r>
              <a:rPr lang="cs-CZ" sz="1500" dirty="0" smtClean="0">
                <a:solidFill>
                  <a:schemeClr val="tx1"/>
                </a:solidFill>
                <a:latin typeface="+mn-lt"/>
                <a:cs typeface="Arial" charset="0"/>
              </a:rPr>
              <a:t>Návěstidla – základní pojmy </a:t>
            </a:r>
          </a:p>
        </p:txBody>
      </p:sp>
      <p:sp>
        <p:nvSpPr>
          <p:cNvPr id="11268" name="Zástupný symbol pro text 7"/>
          <p:cNvSpPr>
            <a:spLocks noGrp="1"/>
          </p:cNvSpPr>
          <p:nvPr>
            <p:ph type="body" sz="quarter" idx="14"/>
          </p:nvPr>
        </p:nvSpPr>
        <p:spPr bwMode="auto">
          <a:xfrm>
            <a:off x="901874" y="692150"/>
            <a:ext cx="7846839" cy="504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s-CZ" altLang="cs-CZ" sz="2400" b="1" dirty="0">
                <a:solidFill>
                  <a:schemeClr val="tx2"/>
                </a:solidFill>
                <a:latin typeface="+mj-lt"/>
              </a:rPr>
              <a:t>Rozdělení návěstidel - 4 </a:t>
            </a:r>
            <a:endParaRPr lang="cs-CZ" sz="2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269" name="Zástupný symbol pro číslo snímku 8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14517E-B72F-4E31-93B3-D1735A3E8457}" type="slidenum">
              <a:rPr lang="cs-CZ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cs-CZ" smtClean="0">
              <a:latin typeface="Arial" charset="0"/>
              <a:cs typeface="Arial" charset="0"/>
            </a:endParaRPr>
          </a:p>
        </p:txBody>
      </p:sp>
      <p:pic>
        <p:nvPicPr>
          <p:cNvPr id="6" name="irc_mi" descr="Výsledek obrázku pro světelné návěstidlo">
            <a:hlinkClick r:id="rId2"/>
          </p:cNvPr>
          <p:cNvPicPr preferRelativeResize="0"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3237" y="2995465"/>
            <a:ext cx="4034219" cy="302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580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sah 5"/>
          <p:cNvSpPr>
            <a:spLocks noGrp="1"/>
          </p:cNvSpPr>
          <p:nvPr>
            <p:ph idx="1"/>
          </p:nvPr>
        </p:nvSpPr>
        <p:spPr bwMode="auto">
          <a:xfrm>
            <a:off x="457200" y="1285860"/>
            <a:ext cx="8229600" cy="484030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3">
              <a:buClr>
                <a:schemeClr val="tx2"/>
              </a:buClr>
            </a:pPr>
            <a:r>
              <a:rPr lang="cs-CZ" sz="3200" dirty="0" smtClean="0">
                <a:solidFill>
                  <a:schemeClr val="tx1"/>
                </a:solidFill>
                <a:latin typeface="+mn-lt"/>
              </a:rPr>
              <a:t>na stožáru</a:t>
            </a:r>
          </a:p>
          <a:p>
            <a:pPr lvl="3">
              <a:buClr>
                <a:schemeClr val="tx2"/>
              </a:buClr>
            </a:pPr>
            <a:r>
              <a:rPr lang="cs-CZ" sz="3200" dirty="0" smtClean="0">
                <a:solidFill>
                  <a:schemeClr val="tx2"/>
                </a:solidFill>
                <a:latin typeface="+mn-lt"/>
              </a:rPr>
              <a:t>na krakorci </a:t>
            </a:r>
          </a:p>
          <a:p>
            <a:pPr lvl="3">
              <a:buClr>
                <a:schemeClr val="tx2"/>
              </a:buClr>
            </a:pPr>
            <a:r>
              <a:rPr lang="cs-CZ" sz="3200" dirty="0" smtClean="0">
                <a:solidFill>
                  <a:schemeClr val="tx1"/>
                </a:solidFill>
                <a:latin typeface="+mn-lt"/>
              </a:rPr>
              <a:t>na lávce</a:t>
            </a:r>
          </a:p>
          <a:p>
            <a:pPr lvl="3">
              <a:buClr>
                <a:schemeClr val="tx2"/>
              </a:buClr>
            </a:pPr>
            <a:r>
              <a:rPr lang="cs-CZ" sz="3200" dirty="0" smtClean="0">
                <a:solidFill>
                  <a:schemeClr val="tx1"/>
                </a:solidFill>
                <a:latin typeface="+mn-lt"/>
              </a:rPr>
              <a:t>sloupková</a:t>
            </a:r>
          </a:p>
          <a:p>
            <a:pPr lvl="3">
              <a:buClr>
                <a:schemeClr val="tx2"/>
              </a:buClr>
            </a:pPr>
            <a:r>
              <a:rPr lang="cs-CZ" sz="3200" dirty="0" smtClean="0">
                <a:solidFill>
                  <a:schemeClr val="tx1"/>
                </a:solidFill>
                <a:latin typeface="+mn-lt"/>
              </a:rPr>
              <a:t>trpasličí…</a:t>
            </a:r>
          </a:p>
          <a:p>
            <a:pPr>
              <a:buNone/>
            </a:pPr>
            <a:endParaRPr lang="cs-CZ" sz="3200" b="0" dirty="0" smtClean="0">
              <a:latin typeface="+mn-lt"/>
            </a:endParaRPr>
          </a:p>
        </p:txBody>
      </p:sp>
      <p:sp>
        <p:nvSpPr>
          <p:cNvPr id="11267" name="Zástupný symbol pro text 6"/>
          <p:cNvSpPr>
            <a:spLocks noGrp="1"/>
          </p:cNvSpPr>
          <p:nvPr>
            <p:ph type="body" sz="quarter" idx="13"/>
          </p:nvPr>
        </p:nvSpPr>
        <p:spPr bwMode="auto">
          <a:xfrm>
            <a:off x="250825" y="6329363"/>
            <a:ext cx="5749935" cy="3603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dirty="0" smtClean="0">
                <a:latin typeface="Arial" charset="0"/>
                <a:cs typeface="Arial" charset="0"/>
              </a:rPr>
              <a:t>	</a:t>
            </a:r>
            <a:r>
              <a:rPr lang="cs-CZ" sz="1500" dirty="0" smtClean="0">
                <a:solidFill>
                  <a:schemeClr val="tx1"/>
                </a:solidFill>
                <a:latin typeface="+mn-lt"/>
                <a:cs typeface="Arial" charset="0"/>
              </a:rPr>
              <a:t>Návěstidla – základní pojmy </a:t>
            </a:r>
          </a:p>
        </p:txBody>
      </p:sp>
      <p:sp>
        <p:nvSpPr>
          <p:cNvPr id="11268" name="Zástupný symbol pro text 7"/>
          <p:cNvSpPr>
            <a:spLocks noGrp="1"/>
          </p:cNvSpPr>
          <p:nvPr>
            <p:ph type="body" sz="quarter" idx="14"/>
          </p:nvPr>
        </p:nvSpPr>
        <p:spPr bwMode="auto">
          <a:xfrm>
            <a:off x="463463" y="692150"/>
            <a:ext cx="8285250" cy="504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s-CZ" altLang="cs-CZ" sz="2400" b="1" dirty="0">
                <a:solidFill>
                  <a:schemeClr val="tx2"/>
                </a:solidFill>
                <a:latin typeface="+mj-lt"/>
              </a:rPr>
              <a:t>Rozdělení návěstidel - 4 </a:t>
            </a:r>
            <a:endParaRPr lang="cs-CZ" sz="2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269" name="Zástupný symbol pro číslo snímku 8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14517E-B72F-4E31-93B3-D1735A3E8457}" type="slidenum">
              <a:rPr lang="cs-CZ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cs-CZ" smtClean="0">
              <a:latin typeface="Arial" charset="0"/>
              <a:cs typeface="Arial" charset="0"/>
            </a:endParaRPr>
          </a:p>
        </p:txBody>
      </p:sp>
      <p:pic>
        <p:nvPicPr>
          <p:cNvPr id="7" name="irc_mi" descr="Výsledek obrázku pro světelné návěstidlo na krakorci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31292" y="2611102"/>
            <a:ext cx="2599690" cy="3364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226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sah 5"/>
          <p:cNvSpPr>
            <a:spLocks noGrp="1"/>
          </p:cNvSpPr>
          <p:nvPr>
            <p:ph idx="1"/>
          </p:nvPr>
        </p:nvSpPr>
        <p:spPr bwMode="auto">
          <a:xfrm>
            <a:off x="457200" y="1285860"/>
            <a:ext cx="8229600" cy="484030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2400" dirty="0" smtClean="0">
                <a:solidFill>
                  <a:srgbClr val="FF0000"/>
                </a:solidFill>
                <a:latin typeface="+mn-lt"/>
              </a:rPr>
              <a:t>Návěst</a:t>
            </a:r>
            <a:r>
              <a:rPr lang="cs-CZ" sz="2400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cs-CZ" sz="2400" dirty="0" smtClean="0">
                <a:solidFill>
                  <a:schemeClr val="tx1"/>
                </a:solidFill>
                <a:latin typeface="+mn-lt"/>
              </a:rPr>
              <a:t>– viditelné nebo slyšitelné vyjádření pokynu stanoveným způsobem (viditelná, slyšitelná, denní, noční)</a:t>
            </a:r>
          </a:p>
          <a:p>
            <a:r>
              <a:rPr lang="cs-CZ" sz="2400" dirty="0" smtClean="0">
                <a:solidFill>
                  <a:srgbClr val="FF0000"/>
                </a:solidFill>
                <a:latin typeface="+mn-lt"/>
              </a:rPr>
              <a:t>Návěstidlo</a:t>
            </a:r>
            <a:r>
              <a:rPr lang="cs-CZ" sz="2400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cs-CZ" sz="2400" dirty="0" smtClean="0">
                <a:solidFill>
                  <a:schemeClr val="tx1"/>
                </a:solidFill>
                <a:latin typeface="+mn-lt"/>
              </a:rPr>
              <a:t>- technické zařízení, pomůcka nebo předmět, kterým se dává návěst </a:t>
            </a:r>
          </a:p>
          <a:p>
            <a:r>
              <a:rPr lang="cs-CZ" sz="2400" dirty="0" err="1" smtClean="0">
                <a:solidFill>
                  <a:srgbClr val="FF0000"/>
                </a:solidFill>
                <a:latin typeface="+mn-lt"/>
              </a:rPr>
              <a:t>Návěštění</a:t>
            </a:r>
            <a:r>
              <a:rPr lang="cs-CZ" sz="2400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cs-CZ" sz="2400" dirty="0" smtClean="0">
                <a:solidFill>
                  <a:schemeClr val="tx1"/>
                </a:solidFill>
                <a:latin typeface="+mn-lt"/>
              </a:rPr>
              <a:t>- činnost, při které je pokyn k organizování a provozování drážní dopravy dáván návěstí. </a:t>
            </a:r>
          </a:p>
          <a:p>
            <a:r>
              <a:rPr lang="cs-CZ" sz="2400" dirty="0" err="1" smtClean="0">
                <a:solidFill>
                  <a:srgbClr val="FF0000"/>
                </a:solidFill>
                <a:latin typeface="+mn-lt"/>
              </a:rPr>
              <a:t>Předvěstění</a:t>
            </a:r>
            <a:r>
              <a:rPr lang="cs-CZ" sz="2400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cs-CZ" sz="2400" dirty="0" smtClean="0">
                <a:solidFill>
                  <a:schemeClr val="tx1"/>
                </a:solidFill>
                <a:latin typeface="+mn-lt"/>
              </a:rPr>
              <a:t>je činnost, při které je dán pokyn, který upozorňuje na návěst, která bude následovat.</a:t>
            </a:r>
          </a:p>
          <a:p>
            <a:pPr>
              <a:buNone/>
            </a:pPr>
            <a:endParaRPr lang="cs-CZ" sz="2400" dirty="0" smtClean="0">
              <a:solidFill>
                <a:srgbClr val="FF00FF"/>
              </a:solidFill>
            </a:endParaRPr>
          </a:p>
          <a:p>
            <a:pPr>
              <a:buNone/>
            </a:pPr>
            <a:endParaRPr lang="cs-CZ" sz="2400" b="0" dirty="0" smtClean="0"/>
          </a:p>
        </p:txBody>
      </p:sp>
      <p:sp>
        <p:nvSpPr>
          <p:cNvPr id="11267" name="Zástupný symbol pro text 6"/>
          <p:cNvSpPr>
            <a:spLocks noGrp="1"/>
          </p:cNvSpPr>
          <p:nvPr>
            <p:ph type="body" sz="quarter" idx="13"/>
          </p:nvPr>
        </p:nvSpPr>
        <p:spPr bwMode="auto">
          <a:xfrm>
            <a:off x="250825" y="6329363"/>
            <a:ext cx="5749935" cy="3603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dirty="0" smtClean="0">
                <a:latin typeface="Arial" charset="0"/>
                <a:cs typeface="Arial" charset="0"/>
              </a:rPr>
              <a:t>	</a:t>
            </a:r>
            <a:r>
              <a:rPr lang="cs-CZ" sz="1500" dirty="0" smtClean="0">
                <a:solidFill>
                  <a:schemeClr val="tx1"/>
                </a:solidFill>
                <a:latin typeface="+mn-lt"/>
                <a:cs typeface="Arial" charset="0"/>
              </a:rPr>
              <a:t>Návěstidla – základní pojmy </a:t>
            </a:r>
          </a:p>
        </p:txBody>
      </p:sp>
      <p:sp>
        <p:nvSpPr>
          <p:cNvPr id="11268" name="Zástupný symbol pro text 7"/>
          <p:cNvSpPr>
            <a:spLocks noGrp="1"/>
          </p:cNvSpPr>
          <p:nvPr>
            <p:ph type="body" sz="quarter" idx="14"/>
          </p:nvPr>
        </p:nvSpPr>
        <p:spPr bwMode="auto">
          <a:xfrm>
            <a:off x="701458" y="692150"/>
            <a:ext cx="8047255" cy="504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cs-CZ" altLang="cs-CZ" sz="2400" b="1" dirty="0" smtClean="0">
                <a:solidFill>
                  <a:schemeClr val="tx2"/>
                </a:solidFill>
                <a:latin typeface="+mj-lt"/>
              </a:rPr>
              <a:t>Základní pojmy</a:t>
            </a:r>
            <a:endParaRPr lang="cs-CZ" sz="2400" b="1" dirty="0" smtClean="0">
              <a:solidFill>
                <a:schemeClr val="tx2"/>
              </a:solidFill>
              <a:latin typeface="+mj-lt"/>
              <a:cs typeface="Arial" charset="0"/>
            </a:endParaRPr>
          </a:p>
        </p:txBody>
      </p:sp>
      <p:sp>
        <p:nvSpPr>
          <p:cNvPr id="11269" name="Zástupný symbol pro číslo snímku 8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14517E-B72F-4E31-93B3-D1735A3E8457}" type="slidenum">
              <a:rPr lang="cs-CZ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cs-CZ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13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sah 5"/>
          <p:cNvSpPr>
            <a:spLocks noGrp="1"/>
          </p:cNvSpPr>
          <p:nvPr>
            <p:ph idx="1"/>
          </p:nvPr>
        </p:nvSpPr>
        <p:spPr bwMode="auto">
          <a:xfrm>
            <a:off x="457200" y="1285860"/>
            <a:ext cx="8229600" cy="484030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3">
              <a:buClr>
                <a:schemeClr val="tx2"/>
              </a:buClr>
            </a:pPr>
            <a:r>
              <a:rPr lang="cs-CZ" sz="3200" dirty="0" smtClean="0">
                <a:solidFill>
                  <a:schemeClr val="tx1"/>
                </a:solidFill>
                <a:latin typeface="+mn-lt"/>
              </a:rPr>
              <a:t>na stožáru</a:t>
            </a:r>
          </a:p>
          <a:p>
            <a:pPr lvl="3">
              <a:buClr>
                <a:schemeClr val="tx2"/>
              </a:buClr>
            </a:pPr>
            <a:r>
              <a:rPr lang="cs-CZ" sz="3200" dirty="0" smtClean="0">
                <a:solidFill>
                  <a:schemeClr val="tx1"/>
                </a:solidFill>
                <a:latin typeface="+mn-lt"/>
              </a:rPr>
              <a:t>na krakorci </a:t>
            </a:r>
          </a:p>
          <a:p>
            <a:pPr lvl="3">
              <a:buClr>
                <a:schemeClr val="tx2"/>
              </a:buClr>
            </a:pPr>
            <a:r>
              <a:rPr lang="cs-CZ" sz="3200" dirty="0" smtClean="0">
                <a:solidFill>
                  <a:schemeClr val="tx2"/>
                </a:solidFill>
                <a:latin typeface="+mn-lt"/>
              </a:rPr>
              <a:t>na lávce</a:t>
            </a:r>
          </a:p>
          <a:p>
            <a:pPr lvl="3">
              <a:buClr>
                <a:schemeClr val="tx2"/>
              </a:buClr>
            </a:pPr>
            <a:r>
              <a:rPr lang="cs-CZ" sz="3200" dirty="0" smtClean="0">
                <a:solidFill>
                  <a:schemeClr val="tx1"/>
                </a:solidFill>
                <a:latin typeface="+mn-lt"/>
              </a:rPr>
              <a:t> sloupková</a:t>
            </a:r>
          </a:p>
          <a:p>
            <a:pPr lvl="3">
              <a:buClr>
                <a:schemeClr val="tx2"/>
              </a:buClr>
            </a:pPr>
            <a:r>
              <a:rPr lang="cs-CZ" sz="3200" dirty="0" smtClean="0">
                <a:solidFill>
                  <a:schemeClr val="tx1"/>
                </a:solidFill>
                <a:latin typeface="+mn-lt"/>
              </a:rPr>
              <a:t> trpasličí…</a:t>
            </a:r>
          </a:p>
          <a:p>
            <a:pPr>
              <a:buNone/>
            </a:pPr>
            <a:endParaRPr lang="cs-CZ" sz="3200" b="0" dirty="0" smtClean="0">
              <a:latin typeface="+mn-lt"/>
            </a:endParaRPr>
          </a:p>
        </p:txBody>
      </p:sp>
      <p:sp>
        <p:nvSpPr>
          <p:cNvPr id="11267" name="Zástupný symbol pro text 6"/>
          <p:cNvSpPr>
            <a:spLocks noGrp="1"/>
          </p:cNvSpPr>
          <p:nvPr>
            <p:ph type="body" sz="quarter" idx="13"/>
          </p:nvPr>
        </p:nvSpPr>
        <p:spPr bwMode="auto">
          <a:xfrm>
            <a:off x="250825" y="6329363"/>
            <a:ext cx="5749935" cy="3603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dirty="0" smtClean="0">
                <a:latin typeface="Arial" charset="0"/>
                <a:cs typeface="Arial" charset="0"/>
              </a:rPr>
              <a:t>	</a:t>
            </a:r>
            <a:r>
              <a:rPr lang="cs-CZ" sz="1500" dirty="0" smtClean="0">
                <a:solidFill>
                  <a:schemeClr val="tx1"/>
                </a:solidFill>
                <a:latin typeface="+mn-lt"/>
                <a:cs typeface="Arial" charset="0"/>
              </a:rPr>
              <a:t>Návěstidla – základní pojmy </a:t>
            </a:r>
          </a:p>
        </p:txBody>
      </p:sp>
      <p:sp>
        <p:nvSpPr>
          <p:cNvPr id="11268" name="Zástupný symbol pro text 7"/>
          <p:cNvSpPr>
            <a:spLocks noGrp="1"/>
          </p:cNvSpPr>
          <p:nvPr>
            <p:ph type="body" sz="quarter" idx="14"/>
          </p:nvPr>
        </p:nvSpPr>
        <p:spPr bwMode="auto">
          <a:xfrm>
            <a:off x="651353" y="692150"/>
            <a:ext cx="8097360" cy="504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s-CZ" altLang="cs-CZ" sz="2400" b="1" dirty="0">
                <a:solidFill>
                  <a:schemeClr val="tx2"/>
                </a:solidFill>
                <a:latin typeface="+mj-lt"/>
              </a:rPr>
              <a:t>Rozdělení návěstidel - 4 </a:t>
            </a:r>
            <a:endParaRPr lang="cs-CZ" sz="2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269" name="Zástupný symbol pro číslo snímku 8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14517E-B72F-4E31-93B3-D1735A3E8457}" type="slidenum">
              <a:rPr lang="cs-CZ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cs-CZ" smtClean="0">
              <a:latin typeface="Arial" charset="0"/>
              <a:cs typeface="Arial" charset="0"/>
            </a:endParaRPr>
          </a:p>
        </p:txBody>
      </p:sp>
      <p:pic>
        <p:nvPicPr>
          <p:cNvPr id="8" name="irc_mi" descr="Výsledek obrázku pro světelné návěstidlo na krakorci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6074" y="3841384"/>
            <a:ext cx="4189730" cy="2515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784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sah 5"/>
          <p:cNvSpPr>
            <a:spLocks noGrp="1"/>
          </p:cNvSpPr>
          <p:nvPr>
            <p:ph idx="1"/>
          </p:nvPr>
        </p:nvSpPr>
        <p:spPr bwMode="auto">
          <a:xfrm>
            <a:off x="457200" y="1285860"/>
            <a:ext cx="8229600" cy="484030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3">
              <a:buClr>
                <a:schemeClr val="tx2"/>
              </a:buClr>
            </a:pPr>
            <a:r>
              <a:rPr lang="cs-CZ" sz="3200" dirty="0" smtClean="0">
                <a:solidFill>
                  <a:schemeClr val="tx1"/>
                </a:solidFill>
                <a:latin typeface="+mn-lt"/>
              </a:rPr>
              <a:t>na stožáru</a:t>
            </a:r>
          </a:p>
          <a:p>
            <a:pPr lvl="3">
              <a:buClr>
                <a:schemeClr val="tx2"/>
              </a:buClr>
            </a:pPr>
            <a:r>
              <a:rPr lang="cs-CZ" sz="3200" dirty="0" smtClean="0">
                <a:solidFill>
                  <a:schemeClr val="tx1"/>
                </a:solidFill>
                <a:latin typeface="+mn-lt"/>
              </a:rPr>
              <a:t>na krakorci </a:t>
            </a:r>
          </a:p>
          <a:p>
            <a:pPr lvl="3">
              <a:buClr>
                <a:schemeClr val="tx2"/>
              </a:buClr>
            </a:pPr>
            <a:r>
              <a:rPr lang="cs-CZ" sz="3200" dirty="0" smtClean="0">
                <a:solidFill>
                  <a:schemeClr val="tx1"/>
                </a:solidFill>
                <a:latin typeface="+mn-lt"/>
              </a:rPr>
              <a:t>na lávce</a:t>
            </a:r>
          </a:p>
          <a:p>
            <a:pPr lvl="3">
              <a:buClr>
                <a:schemeClr val="tx2"/>
              </a:buClr>
            </a:pPr>
            <a:r>
              <a:rPr lang="cs-CZ" sz="32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3200" dirty="0" smtClean="0">
                <a:solidFill>
                  <a:schemeClr val="tx2"/>
                </a:solidFill>
                <a:latin typeface="+mn-lt"/>
              </a:rPr>
              <a:t>sloupková</a:t>
            </a:r>
          </a:p>
          <a:p>
            <a:pPr lvl="3">
              <a:buClr>
                <a:schemeClr val="tx2"/>
              </a:buClr>
            </a:pPr>
            <a:r>
              <a:rPr lang="cs-CZ" sz="3200" dirty="0" smtClean="0">
                <a:solidFill>
                  <a:schemeClr val="tx1"/>
                </a:solidFill>
                <a:latin typeface="+mn-lt"/>
              </a:rPr>
              <a:t> trpasličí…</a:t>
            </a:r>
          </a:p>
          <a:p>
            <a:pPr>
              <a:buNone/>
            </a:pPr>
            <a:endParaRPr lang="cs-CZ" sz="3200" b="0" dirty="0" smtClean="0">
              <a:latin typeface="+mn-lt"/>
            </a:endParaRPr>
          </a:p>
        </p:txBody>
      </p:sp>
      <p:sp>
        <p:nvSpPr>
          <p:cNvPr id="11267" name="Zástupný symbol pro text 6"/>
          <p:cNvSpPr>
            <a:spLocks noGrp="1"/>
          </p:cNvSpPr>
          <p:nvPr>
            <p:ph type="body" sz="quarter" idx="13"/>
          </p:nvPr>
        </p:nvSpPr>
        <p:spPr bwMode="auto">
          <a:xfrm>
            <a:off x="250825" y="6329363"/>
            <a:ext cx="5749935" cy="3603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dirty="0" smtClean="0">
                <a:latin typeface="Arial" charset="0"/>
                <a:cs typeface="Arial" charset="0"/>
              </a:rPr>
              <a:t>	</a:t>
            </a:r>
            <a:r>
              <a:rPr lang="cs-CZ" sz="1500" dirty="0" smtClean="0">
                <a:solidFill>
                  <a:schemeClr val="tx1"/>
                </a:solidFill>
                <a:latin typeface="+mn-lt"/>
                <a:cs typeface="Arial" charset="0"/>
              </a:rPr>
              <a:t>Návěstidla – základní pojmy </a:t>
            </a:r>
          </a:p>
        </p:txBody>
      </p:sp>
      <p:sp>
        <p:nvSpPr>
          <p:cNvPr id="11268" name="Zástupný symbol pro text 7"/>
          <p:cNvSpPr>
            <a:spLocks noGrp="1"/>
          </p:cNvSpPr>
          <p:nvPr>
            <p:ph type="body" sz="quarter" idx="14"/>
          </p:nvPr>
        </p:nvSpPr>
        <p:spPr bwMode="auto">
          <a:xfrm>
            <a:off x="613775" y="692150"/>
            <a:ext cx="8134938" cy="504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s-CZ" altLang="cs-CZ" sz="2400" b="1" dirty="0">
                <a:solidFill>
                  <a:schemeClr val="tx2"/>
                </a:solidFill>
                <a:latin typeface="+mj-lt"/>
              </a:rPr>
              <a:t>Rozdělení návěstidel - 4 </a:t>
            </a:r>
            <a:endParaRPr lang="cs-CZ" sz="2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269" name="Zástupný symbol pro číslo snímku 8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14517E-B72F-4E31-93B3-D1735A3E8457}" type="slidenum">
              <a:rPr lang="cs-CZ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cs-CZ" smtClean="0">
              <a:latin typeface="Arial" charset="0"/>
              <a:cs typeface="Arial" charset="0"/>
            </a:endParaRPr>
          </a:p>
        </p:txBody>
      </p:sp>
      <p:pic>
        <p:nvPicPr>
          <p:cNvPr id="10" name="Obrázek 9" descr="Související obrázek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571876"/>
            <a:ext cx="4380865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816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sah 5"/>
          <p:cNvSpPr>
            <a:spLocks noGrp="1"/>
          </p:cNvSpPr>
          <p:nvPr>
            <p:ph idx="1"/>
          </p:nvPr>
        </p:nvSpPr>
        <p:spPr bwMode="auto">
          <a:xfrm>
            <a:off x="457200" y="1285860"/>
            <a:ext cx="8229600" cy="484030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3">
              <a:buClr>
                <a:schemeClr val="tx2"/>
              </a:buClr>
            </a:pPr>
            <a:r>
              <a:rPr lang="cs-CZ" sz="3200" dirty="0" smtClean="0">
                <a:solidFill>
                  <a:schemeClr val="tx1"/>
                </a:solidFill>
                <a:latin typeface="+mn-lt"/>
              </a:rPr>
              <a:t>na stožáru</a:t>
            </a:r>
          </a:p>
          <a:p>
            <a:pPr lvl="3">
              <a:buClr>
                <a:schemeClr val="tx2"/>
              </a:buClr>
            </a:pPr>
            <a:r>
              <a:rPr lang="cs-CZ" sz="3200" dirty="0" smtClean="0">
                <a:solidFill>
                  <a:schemeClr val="tx1"/>
                </a:solidFill>
                <a:latin typeface="+mn-lt"/>
              </a:rPr>
              <a:t>na krakorci </a:t>
            </a:r>
          </a:p>
          <a:p>
            <a:pPr lvl="3">
              <a:buClr>
                <a:schemeClr val="tx2"/>
              </a:buClr>
            </a:pPr>
            <a:r>
              <a:rPr lang="cs-CZ" sz="3200" dirty="0" smtClean="0">
                <a:solidFill>
                  <a:schemeClr val="tx1"/>
                </a:solidFill>
                <a:latin typeface="+mn-lt"/>
              </a:rPr>
              <a:t>na lávce</a:t>
            </a:r>
          </a:p>
          <a:p>
            <a:pPr lvl="3">
              <a:buClr>
                <a:schemeClr val="tx2"/>
              </a:buClr>
            </a:pPr>
            <a:r>
              <a:rPr lang="cs-CZ" sz="3200" dirty="0" smtClean="0">
                <a:solidFill>
                  <a:schemeClr val="tx1"/>
                </a:solidFill>
                <a:latin typeface="+mn-lt"/>
              </a:rPr>
              <a:t> sloupková</a:t>
            </a:r>
          </a:p>
          <a:p>
            <a:pPr lvl="3">
              <a:buClr>
                <a:schemeClr val="tx2"/>
              </a:buClr>
            </a:pPr>
            <a:r>
              <a:rPr lang="cs-CZ" sz="32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3200" dirty="0" smtClean="0">
                <a:solidFill>
                  <a:schemeClr val="tx2"/>
                </a:solidFill>
                <a:latin typeface="+mn-lt"/>
              </a:rPr>
              <a:t>trpasličí…</a:t>
            </a:r>
          </a:p>
          <a:p>
            <a:pPr>
              <a:buNone/>
            </a:pPr>
            <a:endParaRPr lang="cs-CZ" sz="3200" b="0" dirty="0" smtClean="0">
              <a:latin typeface="+mn-lt"/>
            </a:endParaRPr>
          </a:p>
        </p:txBody>
      </p:sp>
      <p:sp>
        <p:nvSpPr>
          <p:cNvPr id="11267" name="Zástupný symbol pro text 6"/>
          <p:cNvSpPr>
            <a:spLocks noGrp="1"/>
          </p:cNvSpPr>
          <p:nvPr>
            <p:ph type="body" sz="quarter" idx="13"/>
          </p:nvPr>
        </p:nvSpPr>
        <p:spPr bwMode="auto">
          <a:xfrm>
            <a:off x="250825" y="6329363"/>
            <a:ext cx="5749935" cy="3603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dirty="0" smtClean="0">
                <a:latin typeface="Arial" charset="0"/>
                <a:cs typeface="Arial" charset="0"/>
              </a:rPr>
              <a:t>	</a:t>
            </a:r>
            <a:r>
              <a:rPr lang="cs-CZ" sz="1500" dirty="0" smtClean="0">
                <a:solidFill>
                  <a:schemeClr val="tx1"/>
                </a:solidFill>
                <a:latin typeface="+mn-lt"/>
                <a:cs typeface="Arial" charset="0"/>
              </a:rPr>
              <a:t>Návěstidla – základní pojmy </a:t>
            </a:r>
          </a:p>
        </p:txBody>
      </p:sp>
      <p:sp>
        <p:nvSpPr>
          <p:cNvPr id="11268" name="Zástupný symbol pro text 7"/>
          <p:cNvSpPr>
            <a:spLocks noGrp="1"/>
          </p:cNvSpPr>
          <p:nvPr>
            <p:ph type="body" sz="quarter" idx="14"/>
          </p:nvPr>
        </p:nvSpPr>
        <p:spPr bwMode="auto">
          <a:xfrm>
            <a:off x="413359" y="692150"/>
            <a:ext cx="8335354" cy="504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s-CZ" altLang="cs-CZ" sz="2400" b="1" dirty="0">
                <a:solidFill>
                  <a:schemeClr val="tx2"/>
                </a:solidFill>
                <a:latin typeface="+mj-lt"/>
              </a:rPr>
              <a:t>Rozdělení návěstidel - 4 </a:t>
            </a:r>
            <a:endParaRPr lang="cs-CZ" sz="2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269" name="Zástupný symbol pro číslo snímku 8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14517E-B72F-4E31-93B3-D1735A3E8457}" type="slidenum">
              <a:rPr lang="cs-CZ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cs-CZ" smtClean="0">
              <a:latin typeface="Arial" charset="0"/>
              <a:cs typeface="Arial" charset="0"/>
            </a:endParaRPr>
          </a:p>
        </p:txBody>
      </p:sp>
      <p:pic>
        <p:nvPicPr>
          <p:cNvPr id="9" name="irc_mi" descr="Výsledek obrázku pro trpasličí návěstidlo">
            <a:hlinkClick r:id="rId2"/>
          </p:cNvPr>
          <p:cNvPicPr preferRelativeResize="0"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97917" y="3161443"/>
            <a:ext cx="3545688" cy="2656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578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sah 5"/>
          <p:cNvSpPr>
            <a:spLocks noGrp="1"/>
          </p:cNvSpPr>
          <p:nvPr>
            <p:ph idx="1"/>
          </p:nvPr>
        </p:nvSpPr>
        <p:spPr bwMode="auto">
          <a:xfrm>
            <a:off x="457200" y="1285860"/>
            <a:ext cx="8229600" cy="484030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2800" dirty="0" smtClean="0">
                <a:solidFill>
                  <a:schemeClr val="tx1"/>
                </a:solidFill>
                <a:latin typeface="+mn-lt"/>
              </a:rPr>
              <a:t>Hlavní návěstidla</a:t>
            </a:r>
          </a:p>
          <a:p>
            <a:r>
              <a:rPr lang="cs-CZ" sz="2800" dirty="0" smtClean="0">
                <a:solidFill>
                  <a:schemeClr val="tx1"/>
                </a:solidFill>
                <a:latin typeface="+mn-lt"/>
              </a:rPr>
              <a:t>Seřaďovací návěstidla </a:t>
            </a:r>
            <a:r>
              <a:rPr lang="cs-CZ" sz="2800" b="0" dirty="0" smtClean="0">
                <a:solidFill>
                  <a:schemeClr val="tx1"/>
                </a:solidFill>
                <a:latin typeface="+mn-lt"/>
              </a:rPr>
              <a:t>a opakovací seřaďovací návěstidla </a:t>
            </a:r>
          </a:p>
          <a:p>
            <a:r>
              <a:rPr lang="cs-CZ" sz="2800" dirty="0" smtClean="0">
                <a:solidFill>
                  <a:schemeClr val="tx1"/>
                </a:solidFill>
                <a:latin typeface="+mn-lt"/>
              </a:rPr>
              <a:t>Spádovištní návěstidla </a:t>
            </a:r>
            <a:r>
              <a:rPr lang="cs-CZ" sz="2800" b="0" dirty="0" smtClean="0">
                <a:solidFill>
                  <a:schemeClr val="tx1"/>
                </a:solidFill>
                <a:latin typeface="+mn-lt"/>
              </a:rPr>
              <a:t>a opakovací spádovištní návěstidla </a:t>
            </a:r>
          </a:p>
          <a:p>
            <a:r>
              <a:rPr lang="cs-CZ" sz="2800" dirty="0" smtClean="0">
                <a:solidFill>
                  <a:schemeClr val="tx1"/>
                </a:solidFill>
                <a:latin typeface="+mn-lt"/>
              </a:rPr>
              <a:t>Samostatné předvěsti </a:t>
            </a:r>
            <a:r>
              <a:rPr lang="cs-CZ" sz="2800" b="0" dirty="0" smtClean="0">
                <a:solidFill>
                  <a:schemeClr val="tx1"/>
                </a:solidFill>
                <a:latin typeface="+mn-lt"/>
              </a:rPr>
              <a:t>a opakovací předvěsti</a:t>
            </a:r>
          </a:p>
          <a:p>
            <a:r>
              <a:rPr lang="cs-CZ" sz="2800" dirty="0" smtClean="0">
                <a:solidFill>
                  <a:schemeClr val="tx1"/>
                </a:solidFill>
                <a:latin typeface="+mn-lt"/>
              </a:rPr>
              <a:t>Oddílová návěstidla AB </a:t>
            </a:r>
          </a:p>
          <a:p>
            <a:pPr lvl="3">
              <a:buNone/>
            </a:pPr>
            <a:endParaRPr lang="cs-CZ" sz="3200" dirty="0" smtClean="0">
              <a:solidFill>
                <a:srgbClr val="0000CC"/>
              </a:solidFill>
            </a:endParaRPr>
          </a:p>
          <a:p>
            <a:pPr>
              <a:buNone/>
            </a:pPr>
            <a:endParaRPr lang="cs-CZ" sz="3200" b="0" dirty="0" smtClean="0"/>
          </a:p>
        </p:txBody>
      </p:sp>
      <p:sp>
        <p:nvSpPr>
          <p:cNvPr id="11267" name="Zástupný symbol pro text 6"/>
          <p:cNvSpPr>
            <a:spLocks noGrp="1"/>
          </p:cNvSpPr>
          <p:nvPr>
            <p:ph type="body" sz="quarter" idx="13"/>
          </p:nvPr>
        </p:nvSpPr>
        <p:spPr bwMode="auto">
          <a:xfrm>
            <a:off x="250825" y="6329363"/>
            <a:ext cx="5749935" cy="3603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dirty="0" smtClean="0">
                <a:latin typeface="Arial" charset="0"/>
                <a:cs typeface="Arial" charset="0"/>
              </a:rPr>
              <a:t>	</a:t>
            </a:r>
            <a:r>
              <a:rPr lang="cs-CZ" sz="1500" dirty="0" smtClean="0">
                <a:solidFill>
                  <a:schemeClr val="tx1"/>
                </a:solidFill>
                <a:latin typeface="+mn-lt"/>
                <a:cs typeface="Arial" charset="0"/>
              </a:rPr>
              <a:t>Návěstidla – základní pojmy </a:t>
            </a:r>
          </a:p>
        </p:txBody>
      </p:sp>
      <p:sp>
        <p:nvSpPr>
          <p:cNvPr id="11268" name="Zástupný symbol pro text 7"/>
          <p:cNvSpPr>
            <a:spLocks noGrp="1"/>
          </p:cNvSpPr>
          <p:nvPr>
            <p:ph type="body" sz="quarter" idx="14"/>
          </p:nvPr>
        </p:nvSpPr>
        <p:spPr bwMode="auto">
          <a:xfrm>
            <a:off x="601249" y="692150"/>
            <a:ext cx="8147464" cy="504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s-CZ" altLang="cs-CZ" sz="2400" b="1" dirty="0">
                <a:solidFill>
                  <a:schemeClr val="tx2"/>
                </a:solidFill>
                <a:latin typeface="+mj-lt"/>
              </a:rPr>
              <a:t>Rozdělení návěstidel - 5 </a:t>
            </a:r>
            <a:endParaRPr lang="cs-CZ" sz="2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269" name="Zástupný symbol pro číslo snímku 8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14517E-B72F-4E31-93B3-D1735A3E8457}" type="slidenum">
              <a:rPr lang="cs-CZ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cs-CZ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28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sah 5"/>
          <p:cNvSpPr>
            <a:spLocks noGrp="1"/>
          </p:cNvSpPr>
          <p:nvPr>
            <p:ph idx="1"/>
          </p:nvPr>
        </p:nvSpPr>
        <p:spPr bwMode="auto">
          <a:xfrm>
            <a:off x="457200" y="1285860"/>
            <a:ext cx="8229600" cy="484030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cs-CZ" sz="2400" dirty="0" smtClean="0">
                <a:solidFill>
                  <a:schemeClr val="tx2"/>
                </a:solidFill>
                <a:latin typeface="+mn-lt"/>
              </a:rPr>
              <a:t>Platné návěstidlo </a:t>
            </a:r>
            <a:r>
              <a:rPr lang="cs-CZ" sz="2400" dirty="0" smtClean="0">
                <a:solidFill>
                  <a:schemeClr val="tx1"/>
                </a:solidFill>
                <a:latin typeface="+mn-lt"/>
              </a:rPr>
              <a:t>je návěstidlo, jehož návěsti ovlivňují jízdu vozidel nebo mají vliv na pracovní činnost zaměstnanců.</a:t>
            </a:r>
          </a:p>
          <a:p>
            <a:pPr>
              <a:buNone/>
            </a:pPr>
            <a:r>
              <a:rPr lang="cs-CZ" sz="2400" dirty="0" smtClean="0">
                <a:solidFill>
                  <a:schemeClr val="tx1"/>
                </a:solidFill>
                <a:latin typeface="+mn-lt"/>
              </a:rPr>
              <a:t> </a:t>
            </a:r>
          </a:p>
          <a:p>
            <a:pPr>
              <a:buNone/>
            </a:pPr>
            <a:r>
              <a:rPr lang="cs-CZ" sz="2400" dirty="0" smtClean="0">
                <a:solidFill>
                  <a:schemeClr val="tx2"/>
                </a:solidFill>
                <a:latin typeface="+mn-lt"/>
              </a:rPr>
              <a:t>Neplatné návěstidlo </a:t>
            </a:r>
            <a:r>
              <a:rPr lang="cs-CZ" sz="2400" dirty="0" smtClean="0">
                <a:solidFill>
                  <a:schemeClr val="tx1"/>
                </a:solidFill>
                <a:latin typeface="+mn-lt"/>
              </a:rPr>
              <a:t>je návěstidlo, které je označené předepsanou návěstí neplatnosti nebo návěstidlo, o jehož neplatnosti jsou zaměstnanci zpraveni.</a:t>
            </a:r>
          </a:p>
          <a:p>
            <a:pPr>
              <a:buNone/>
            </a:pPr>
            <a:endParaRPr lang="cs-CZ" sz="2400" b="0" dirty="0" smtClean="0"/>
          </a:p>
        </p:txBody>
      </p:sp>
      <p:sp>
        <p:nvSpPr>
          <p:cNvPr id="11267" name="Zástupný symbol pro text 6"/>
          <p:cNvSpPr>
            <a:spLocks noGrp="1"/>
          </p:cNvSpPr>
          <p:nvPr>
            <p:ph type="body" sz="quarter" idx="13"/>
          </p:nvPr>
        </p:nvSpPr>
        <p:spPr bwMode="auto">
          <a:xfrm>
            <a:off x="250825" y="6329363"/>
            <a:ext cx="5749935" cy="3603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dirty="0" smtClean="0">
                <a:latin typeface="Arial" charset="0"/>
                <a:cs typeface="Arial" charset="0"/>
              </a:rPr>
              <a:t>	</a:t>
            </a:r>
            <a:r>
              <a:rPr lang="cs-CZ" sz="1500" dirty="0" smtClean="0">
                <a:solidFill>
                  <a:schemeClr val="tx1"/>
                </a:solidFill>
                <a:latin typeface="+mn-lt"/>
                <a:cs typeface="Arial" charset="0"/>
              </a:rPr>
              <a:t>Návěstidla – základní pojmy </a:t>
            </a:r>
          </a:p>
        </p:txBody>
      </p:sp>
      <p:sp>
        <p:nvSpPr>
          <p:cNvPr id="11268" name="Zástupný symbol pro text 7"/>
          <p:cNvSpPr>
            <a:spLocks noGrp="1"/>
          </p:cNvSpPr>
          <p:nvPr>
            <p:ph type="body" sz="quarter" idx="14"/>
          </p:nvPr>
        </p:nvSpPr>
        <p:spPr bwMode="auto">
          <a:xfrm>
            <a:off x="375781" y="692150"/>
            <a:ext cx="8372932" cy="504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s-CZ" altLang="cs-CZ" sz="2400" b="1" dirty="0">
                <a:solidFill>
                  <a:schemeClr val="tx2"/>
                </a:solidFill>
                <a:latin typeface="+mj-lt"/>
              </a:rPr>
              <a:t>Platnost návěstidel</a:t>
            </a:r>
            <a:endParaRPr lang="cs-CZ" sz="2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269" name="Zástupný symbol pro číslo snímku 8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14517E-B72F-4E31-93B3-D1735A3E8457}" type="slidenum">
              <a:rPr lang="cs-CZ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cs-CZ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13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sah 5"/>
          <p:cNvSpPr>
            <a:spLocks noGrp="1"/>
          </p:cNvSpPr>
          <p:nvPr>
            <p:ph idx="1"/>
          </p:nvPr>
        </p:nvSpPr>
        <p:spPr bwMode="auto">
          <a:xfrm>
            <a:off x="457200" y="1285860"/>
            <a:ext cx="8229600" cy="484030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cs-CZ" sz="2400" dirty="0" smtClean="0">
                <a:solidFill>
                  <a:schemeClr val="tx2"/>
                </a:solidFill>
                <a:latin typeface="+mn-lt"/>
              </a:rPr>
              <a:t>Které z následujících návěstidel je neplatné?</a:t>
            </a:r>
          </a:p>
          <a:p>
            <a:pPr>
              <a:buNone/>
            </a:pPr>
            <a:endParaRPr lang="cs-CZ" sz="2400" b="0" dirty="0" smtClean="0"/>
          </a:p>
        </p:txBody>
      </p:sp>
      <p:sp>
        <p:nvSpPr>
          <p:cNvPr id="11267" name="Zástupný symbol pro text 6"/>
          <p:cNvSpPr>
            <a:spLocks noGrp="1"/>
          </p:cNvSpPr>
          <p:nvPr>
            <p:ph type="body" sz="quarter" idx="13"/>
          </p:nvPr>
        </p:nvSpPr>
        <p:spPr bwMode="auto">
          <a:xfrm>
            <a:off x="250825" y="6329363"/>
            <a:ext cx="5749935" cy="3603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dirty="0" smtClean="0">
                <a:latin typeface="Arial" charset="0"/>
                <a:cs typeface="Arial" charset="0"/>
              </a:rPr>
              <a:t>	</a:t>
            </a:r>
            <a:r>
              <a:rPr lang="cs-CZ" sz="1500" dirty="0" smtClean="0">
                <a:solidFill>
                  <a:schemeClr val="tx1"/>
                </a:solidFill>
                <a:latin typeface="+mn-lt"/>
                <a:cs typeface="Arial" charset="0"/>
              </a:rPr>
              <a:t>Návěstidla – základní pojmy </a:t>
            </a:r>
          </a:p>
        </p:txBody>
      </p:sp>
      <p:sp>
        <p:nvSpPr>
          <p:cNvPr id="11268" name="Zástupný symbol pro text 7"/>
          <p:cNvSpPr>
            <a:spLocks noGrp="1"/>
          </p:cNvSpPr>
          <p:nvPr>
            <p:ph type="body" sz="quarter" idx="14"/>
          </p:nvPr>
        </p:nvSpPr>
        <p:spPr bwMode="auto">
          <a:xfrm>
            <a:off x="475989" y="692150"/>
            <a:ext cx="8272724" cy="504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s-CZ" altLang="cs-CZ" sz="2400" b="1" dirty="0">
                <a:solidFill>
                  <a:schemeClr val="tx2"/>
                </a:solidFill>
                <a:latin typeface="+mj-lt"/>
              </a:rPr>
              <a:t>Platnost návěstidel</a:t>
            </a:r>
            <a:endParaRPr lang="cs-CZ" sz="2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269" name="Zástupný symbol pro číslo snímku 8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14517E-B72F-4E31-93B3-D1735A3E8457}" type="slidenum">
              <a:rPr lang="cs-CZ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cs-CZ" smtClean="0">
              <a:latin typeface="Arial" charset="0"/>
              <a:cs typeface="Arial" charset="0"/>
            </a:endParaRPr>
          </a:p>
        </p:txBody>
      </p:sp>
      <p:pic>
        <p:nvPicPr>
          <p:cNvPr id="6" name="Picture 4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85926"/>
            <a:ext cx="2190750" cy="3833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714488"/>
            <a:ext cx="2190750" cy="3938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851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sah 5"/>
          <p:cNvSpPr>
            <a:spLocks noGrp="1"/>
          </p:cNvSpPr>
          <p:nvPr>
            <p:ph idx="1"/>
          </p:nvPr>
        </p:nvSpPr>
        <p:spPr bwMode="auto">
          <a:xfrm>
            <a:off x="457200" y="1285860"/>
            <a:ext cx="8229600" cy="484030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cs-CZ" sz="2400" u="sng" dirty="0" smtClean="0">
                <a:solidFill>
                  <a:srgbClr val="FF3300"/>
                </a:solidFill>
                <a:latin typeface="+mn-lt"/>
              </a:rPr>
              <a:t>Poškozené návěstidlo je společný pojem </a:t>
            </a:r>
            <a:br>
              <a:rPr lang="cs-CZ" sz="2400" u="sng" dirty="0" smtClean="0">
                <a:solidFill>
                  <a:srgbClr val="FF3300"/>
                </a:solidFill>
                <a:latin typeface="+mn-lt"/>
              </a:rPr>
            </a:br>
            <a:r>
              <a:rPr lang="cs-CZ" sz="2400" u="sng" dirty="0" smtClean="0">
                <a:solidFill>
                  <a:srgbClr val="FF3300"/>
                </a:solidFill>
                <a:latin typeface="+mn-lt"/>
              </a:rPr>
              <a:t>pro návěstidlo, které dává nesprávnou nebo pochybnou návěst, je zničené, zhaslé apod.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2400" u="sng" dirty="0" smtClean="0">
                <a:solidFill>
                  <a:schemeClr val="tx1"/>
                </a:solidFill>
                <a:latin typeface="+mn-lt"/>
              </a:rPr>
              <a:t>Pochybná návěst </a:t>
            </a:r>
            <a:r>
              <a:rPr lang="cs-CZ" sz="2400" dirty="0" smtClean="0">
                <a:solidFill>
                  <a:schemeClr val="tx1"/>
                </a:solidFill>
                <a:latin typeface="+mn-lt"/>
              </a:rPr>
              <a:t>je taková návěst, která je nejasná, sporná, nejistá, </a:t>
            </a:r>
            <a:r>
              <a:rPr lang="cs-CZ" sz="2400" dirty="0" err="1" smtClean="0">
                <a:solidFill>
                  <a:schemeClr val="tx1"/>
                </a:solidFill>
                <a:latin typeface="+mn-lt"/>
              </a:rPr>
              <a:t>návěstěná</a:t>
            </a:r>
            <a:r>
              <a:rPr lang="cs-CZ" sz="2400" dirty="0" smtClean="0">
                <a:solidFill>
                  <a:schemeClr val="tx1"/>
                </a:solidFill>
                <a:latin typeface="+mn-lt"/>
              </a:rPr>
              <a:t> v rozporu s tímto předpisem.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2400" u="sng" dirty="0" smtClean="0">
                <a:solidFill>
                  <a:schemeClr val="tx1"/>
                </a:solidFill>
                <a:latin typeface="+mn-lt"/>
              </a:rPr>
              <a:t>Zničené návěstidlo </a:t>
            </a:r>
            <a:r>
              <a:rPr lang="cs-CZ" sz="2400" dirty="0" smtClean="0">
                <a:solidFill>
                  <a:schemeClr val="tx1"/>
                </a:solidFill>
                <a:latin typeface="+mn-lt"/>
              </a:rPr>
              <a:t>je nepřenosné návěstidlo, které neplní svoji funkci (poražené návěstidlo, neproměnné návěstidlo, které nedává žádnou návěst apod.).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2400" u="sng" dirty="0" smtClean="0">
                <a:solidFill>
                  <a:schemeClr val="tx1"/>
                </a:solidFill>
                <a:latin typeface="+mn-lt"/>
              </a:rPr>
              <a:t>Zhaslé návěstidlo </a:t>
            </a:r>
            <a:r>
              <a:rPr lang="cs-CZ" sz="2400" dirty="0" smtClean="0">
                <a:solidFill>
                  <a:schemeClr val="tx1"/>
                </a:solidFill>
                <a:latin typeface="+mn-lt"/>
              </a:rPr>
              <a:t>je návěstidlo, jehož světla, vyjadřující návěsti, nesvítí.</a:t>
            </a:r>
          </a:p>
          <a:p>
            <a:pPr>
              <a:buNone/>
            </a:pPr>
            <a:endParaRPr lang="pl-PL" sz="2400" dirty="0" smtClean="0"/>
          </a:p>
          <a:p>
            <a:endParaRPr lang="cs-CZ" sz="2400" b="0" dirty="0" smtClean="0"/>
          </a:p>
        </p:txBody>
      </p:sp>
      <p:sp>
        <p:nvSpPr>
          <p:cNvPr id="11267" name="Zástupný symbol pro text 6"/>
          <p:cNvSpPr>
            <a:spLocks noGrp="1"/>
          </p:cNvSpPr>
          <p:nvPr>
            <p:ph type="body" sz="quarter" idx="13"/>
          </p:nvPr>
        </p:nvSpPr>
        <p:spPr bwMode="auto">
          <a:xfrm>
            <a:off x="250825" y="6329363"/>
            <a:ext cx="5749935" cy="3603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dirty="0" smtClean="0">
                <a:latin typeface="Arial" charset="0"/>
                <a:cs typeface="Arial" charset="0"/>
              </a:rPr>
              <a:t>	</a:t>
            </a:r>
            <a:r>
              <a:rPr lang="cs-CZ" sz="1500" dirty="0" smtClean="0">
                <a:solidFill>
                  <a:schemeClr val="tx1"/>
                </a:solidFill>
                <a:latin typeface="+mn-lt"/>
                <a:cs typeface="Arial" charset="0"/>
              </a:rPr>
              <a:t>Návěstidla – základní pojmy </a:t>
            </a:r>
          </a:p>
        </p:txBody>
      </p:sp>
      <p:sp>
        <p:nvSpPr>
          <p:cNvPr id="11268" name="Zástupný symbol pro text 7"/>
          <p:cNvSpPr>
            <a:spLocks noGrp="1"/>
          </p:cNvSpPr>
          <p:nvPr>
            <p:ph type="body" sz="quarter" idx="14"/>
          </p:nvPr>
        </p:nvSpPr>
        <p:spPr bwMode="auto">
          <a:xfrm>
            <a:off x="501041" y="692150"/>
            <a:ext cx="8247672" cy="504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s-CZ" altLang="cs-CZ" sz="2400" b="1" dirty="0">
                <a:solidFill>
                  <a:schemeClr val="tx2"/>
                </a:solidFill>
                <a:latin typeface="+mj-lt"/>
              </a:rPr>
              <a:t>Poškozené návěstidlo</a:t>
            </a:r>
            <a:endParaRPr lang="cs-CZ" sz="2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269" name="Zástupný symbol pro číslo snímku 8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14517E-B72F-4E31-93B3-D1735A3E8457}" type="slidenum">
              <a:rPr lang="cs-CZ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cs-CZ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60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sah 5"/>
          <p:cNvSpPr>
            <a:spLocks noGrp="1"/>
          </p:cNvSpPr>
          <p:nvPr>
            <p:ph idx="1"/>
          </p:nvPr>
        </p:nvSpPr>
        <p:spPr bwMode="auto">
          <a:xfrm>
            <a:off x="457200" y="1285860"/>
            <a:ext cx="8229600" cy="484030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cs-CZ" sz="2400" b="0" dirty="0" smtClean="0">
                <a:solidFill>
                  <a:schemeClr val="tx1"/>
                </a:solidFill>
                <a:latin typeface="+mn-lt"/>
              </a:rPr>
              <a:t>Značení návěstidel vyjadřuje u návěstidel jejich význam, případně i název. Provádí se:</a:t>
            </a:r>
          </a:p>
          <a:p>
            <a:r>
              <a:rPr lang="cs-CZ" sz="2400" dirty="0" smtClean="0">
                <a:solidFill>
                  <a:schemeClr val="tx2"/>
                </a:solidFill>
                <a:latin typeface="+mn-lt"/>
              </a:rPr>
              <a:t>označovacím štítkem </a:t>
            </a:r>
            <a:r>
              <a:rPr lang="cs-CZ" sz="2400" dirty="0" smtClean="0">
                <a:solidFill>
                  <a:schemeClr val="tx1"/>
                </a:solidFill>
                <a:latin typeface="+mn-lt"/>
              </a:rPr>
              <a:t>(popř. doplněným indikátorovou tabulkou);</a:t>
            </a:r>
          </a:p>
          <a:p>
            <a:r>
              <a:rPr lang="cs-CZ" sz="2400" dirty="0" smtClean="0">
                <a:solidFill>
                  <a:schemeClr val="tx2"/>
                </a:solidFill>
                <a:latin typeface="+mn-lt"/>
              </a:rPr>
              <a:t>označovacím štítkem a označovacím pásem </a:t>
            </a:r>
            <a:r>
              <a:rPr lang="cs-CZ" sz="2400" dirty="0" smtClean="0">
                <a:solidFill>
                  <a:schemeClr val="tx1"/>
                </a:solidFill>
                <a:latin typeface="+mn-lt"/>
              </a:rPr>
              <a:t>(popř. doplněným indikátorovou tabulkou);</a:t>
            </a:r>
          </a:p>
          <a:p>
            <a:r>
              <a:rPr lang="cs-CZ" sz="2400" dirty="0" smtClean="0">
                <a:solidFill>
                  <a:schemeClr val="tx2"/>
                </a:solidFill>
                <a:latin typeface="+mn-lt"/>
              </a:rPr>
              <a:t>označovacím štítkem a nátěrem návěstního štítu, popř. návěstní svítilny</a:t>
            </a:r>
            <a:r>
              <a:rPr lang="cs-CZ" sz="2400" dirty="0" smtClean="0">
                <a:solidFill>
                  <a:schemeClr val="tx1"/>
                </a:solidFill>
                <a:latin typeface="+mn-lt"/>
              </a:rPr>
              <a:t>;</a:t>
            </a:r>
          </a:p>
          <a:p>
            <a:r>
              <a:rPr lang="cs-CZ" sz="2400" dirty="0" smtClean="0">
                <a:solidFill>
                  <a:schemeClr val="tx2"/>
                </a:solidFill>
                <a:latin typeface="+mn-lt"/>
              </a:rPr>
              <a:t>jen označovacím pásem</a:t>
            </a:r>
            <a:r>
              <a:rPr lang="cs-CZ" sz="240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endParaRPr lang="cs-CZ" sz="2400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endParaRPr lang="cs-CZ" sz="2400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  <a:latin typeface="+mn-lt"/>
              </a:rPr>
              <a:t>Označovací pás může být nahrazen nátěrem stožáru.</a:t>
            </a:r>
          </a:p>
          <a:p>
            <a:pPr>
              <a:buNone/>
            </a:pPr>
            <a:endParaRPr lang="pl-PL" sz="2400" dirty="0" smtClean="0">
              <a:latin typeface="+mn-lt"/>
            </a:endParaRPr>
          </a:p>
          <a:p>
            <a:endParaRPr lang="cs-CZ" sz="2400" b="0" dirty="0" smtClean="0"/>
          </a:p>
        </p:txBody>
      </p:sp>
      <p:sp>
        <p:nvSpPr>
          <p:cNvPr id="11267" name="Zástupný symbol pro text 6"/>
          <p:cNvSpPr>
            <a:spLocks noGrp="1"/>
          </p:cNvSpPr>
          <p:nvPr>
            <p:ph type="body" sz="quarter" idx="13"/>
          </p:nvPr>
        </p:nvSpPr>
        <p:spPr bwMode="auto">
          <a:xfrm>
            <a:off x="250825" y="6329363"/>
            <a:ext cx="5749935" cy="3603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dirty="0" smtClean="0">
                <a:latin typeface="Arial" charset="0"/>
                <a:cs typeface="Arial" charset="0"/>
              </a:rPr>
              <a:t>	</a:t>
            </a:r>
            <a:r>
              <a:rPr lang="cs-CZ" sz="1500" dirty="0" smtClean="0">
                <a:solidFill>
                  <a:schemeClr val="tx1"/>
                </a:solidFill>
                <a:latin typeface="+mn-lt"/>
                <a:cs typeface="Arial" charset="0"/>
              </a:rPr>
              <a:t>Návěstidla – základní pojmy </a:t>
            </a:r>
          </a:p>
        </p:txBody>
      </p:sp>
      <p:sp>
        <p:nvSpPr>
          <p:cNvPr id="11268" name="Zástupný symbol pro text 7"/>
          <p:cNvSpPr>
            <a:spLocks noGrp="1"/>
          </p:cNvSpPr>
          <p:nvPr>
            <p:ph type="body" sz="quarter" idx="14"/>
          </p:nvPr>
        </p:nvSpPr>
        <p:spPr bwMode="auto">
          <a:xfrm>
            <a:off x="488515" y="692150"/>
            <a:ext cx="8260198" cy="504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s-CZ" altLang="cs-CZ" sz="2400" b="1" dirty="0">
                <a:solidFill>
                  <a:schemeClr val="tx2"/>
                </a:solidFill>
                <a:latin typeface="+mj-lt"/>
              </a:rPr>
              <a:t>Značení návěstidel</a:t>
            </a:r>
            <a:endParaRPr lang="cs-CZ" sz="2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269" name="Zástupný symbol pro číslo snímku 8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14517E-B72F-4E31-93B3-D1735A3E8457}" type="slidenum">
              <a:rPr lang="cs-CZ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cs-CZ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61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sah 5"/>
          <p:cNvSpPr>
            <a:spLocks noGrp="1"/>
          </p:cNvSpPr>
          <p:nvPr>
            <p:ph idx="1"/>
          </p:nvPr>
        </p:nvSpPr>
        <p:spPr bwMode="auto">
          <a:xfrm>
            <a:off x="457200" y="1285860"/>
            <a:ext cx="8229600" cy="484030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sz="2400" b="0" dirty="0" smtClean="0"/>
          </a:p>
        </p:txBody>
      </p:sp>
      <p:sp>
        <p:nvSpPr>
          <p:cNvPr id="11267" name="Zástupný symbol pro text 6"/>
          <p:cNvSpPr>
            <a:spLocks noGrp="1"/>
          </p:cNvSpPr>
          <p:nvPr>
            <p:ph type="body" sz="quarter" idx="13"/>
          </p:nvPr>
        </p:nvSpPr>
        <p:spPr bwMode="auto">
          <a:xfrm>
            <a:off x="250825" y="6329363"/>
            <a:ext cx="5749935" cy="3603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dirty="0" smtClean="0">
                <a:latin typeface="Arial" charset="0"/>
                <a:cs typeface="Arial" charset="0"/>
              </a:rPr>
              <a:t>	</a:t>
            </a:r>
            <a:r>
              <a:rPr lang="cs-CZ" sz="1500" dirty="0" smtClean="0">
                <a:solidFill>
                  <a:schemeClr val="tx1"/>
                </a:solidFill>
                <a:latin typeface="+mn-lt"/>
                <a:cs typeface="Arial" charset="0"/>
              </a:rPr>
              <a:t>Návěstidla – základní pojmy </a:t>
            </a:r>
          </a:p>
        </p:txBody>
      </p:sp>
      <p:sp>
        <p:nvSpPr>
          <p:cNvPr id="11268" name="Zástupný symbol pro text 7"/>
          <p:cNvSpPr>
            <a:spLocks noGrp="1"/>
          </p:cNvSpPr>
          <p:nvPr>
            <p:ph type="body" sz="quarter" idx="14"/>
          </p:nvPr>
        </p:nvSpPr>
        <p:spPr bwMode="auto">
          <a:xfrm>
            <a:off x="300625" y="692150"/>
            <a:ext cx="8448088" cy="504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s-CZ" altLang="cs-CZ" sz="2400" b="1" dirty="0">
                <a:solidFill>
                  <a:schemeClr val="tx2"/>
                </a:solidFill>
                <a:latin typeface="+mj-lt"/>
              </a:rPr>
              <a:t>Značení návěstidel</a:t>
            </a:r>
            <a:endParaRPr lang="cs-CZ" sz="2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269" name="Zástupný symbol pro číslo snímku 8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14517E-B72F-4E31-93B3-D1735A3E8457}" type="slidenum">
              <a:rPr lang="cs-CZ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464344" y="3000372"/>
            <a:ext cx="8215312" cy="92868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r>
              <a:rPr lang="cs-CZ" sz="2800" dirty="0">
                <a:latin typeface="Arial" pitchFamily="34" charset="0"/>
                <a:cs typeface="Arial" pitchFamily="34" charset="0"/>
              </a:rPr>
              <a:t>Které návěstidlo je označeno jen označovacím pásem?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 sz="2800" dirty="0"/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 sz="2800" dirty="0"/>
          </a:p>
        </p:txBody>
      </p:sp>
      <p:pic>
        <p:nvPicPr>
          <p:cNvPr id="7" name="Picture 5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14700" y="2076447"/>
            <a:ext cx="251460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679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sah 5"/>
          <p:cNvSpPr>
            <a:spLocks noGrp="1"/>
          </p:cNvSpPr>
          <p:nvPr>
            <p:ph idx="1"/>
          </p:nvPr>
        </p:nvSpPr>
        <p:spPr bwMode="auto">
          <a:xfrm>
            <a:off x="457200" y="1285860"/>
            <a:ext cx="8229600" cy="484030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cs-CZ" sz="1800" dirty="0" smtClean="0">
                <a:solidFill>
                  <a:schemeClr val="tx1"/>
                </a:solidFill>
                <a:latin typeface="+mn-lt"/>
              </a:rPr>
              <a:t>Význam nápisů na označovacích štítcích je uveden v příloze 9 předpisu SŽDC D1.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chemeClr val="tx1"/>
                </a:solidFill>
                <a:latin typeface="+mn-lt"/>
              </a:rPr>
              <a:t>Vjezdová, odjezdová, cestová, vložená, krycí a oddílová návěstidla a jejich předvěsti </a:t>
            </a:r>
            <a:r>
              <a:rPr lang="cs-CZ" sz="1500" b="0" dirty="0" smtClean="0">
                <a:solidFill>
                  <a:schemeClr val="tx1"/>
                </a:solidFill>
                <a:latin typeface="+mn-lt"/>
              </a:rPr>
              <a:t>(kromě oddílových návěstidel automatického bloku) </a:t>
            </a:r>
            <a:r>
              <a:rPr lang="cs-CZ" sz="2400" dirty="0" smtClean="0">
                <a:solidFill>
                  <a:schemeClr val="tx1"/>
                </a:solidFill>
                <a:latin typeface="+mn-lt"/>
              </a:rPr>
              <a:t>mají pro směr jízdy </a:t>
            </a:r>
            <a:r>
              <a:rPr lang="cs-CZ" sz="2400" dirty="0" smtClean="0">
                <a:solidFill>
                  <a:srgbClr val="FF3300"/>
                </a:solidFill>
                <a:latin typeface="+mn-lt"/>
              </a:rPr>
              <a:t>od začátku trati písmeno L, od konce trati písmeno S.</a:t>
            </a:r>
          </a:p>
          <a:p>
            <a:pPr marL="0" indent="0">
              <a:buNone/>
            </a:pPr>
            <a:endParaRPr lang="cs-CZ" sz="2400" dirty="0" smtClean="0">
              <a:solidFill>
                <a:srgbClr val="FF3300"/>
              </a:solidFill>
              <a:latin typeface="+mn-lt"/>
            </a:endParaRPr>
          </a:p>
          <a:p>
            <a:pPr marL="0" indent="0">
              <a:buNone/>
            </a:pPr>
            <a:r>
              <a:rPr lang="cs-CZ" sz="2400" dirty="0" smtClean="0">
                <a:solidFill>
                  <a:schemeClr val="tx1"/>
                </a:solidFill>
                <a:latin typeface="+mn-lt"/>
              </a:rPr>
              <a:t>Číslo, vyjadřující u oddílových návěstidel AB a </a:t>
            </a:r>
            <a:r>
              <a:rPr lang="cs-CZ" sz="2400" dirty="0" err="1" smtClean="0">
                <a:solidFill>
                  <a:schemeClr val="tx1"/>
                </a:solidFill>
                <a:latin typeface="+mn-lt"/>
              </a:rPr>
              <a:t>přejezdníků</a:t>
            </a:r>
            <a:r>
              <a:rPr lang="cs-CZ" sz="2400" dirty="0" smtClean="0">
                <a:solidFill>
                  <a:schemeClr val="tx1"/>
                </a:solidFill>
                <a:latin typeface="+mn-lt"/>
              </a:rPr>
              <a:t> přibližnou kilometrickou a </a:t>
            </a:r>
            <a:r>
              <a:rPr lang="cs-CZ" sz="2400" dirty="0" err="1" smtClean="0">
                <a:solidFill>
                  <a:schemeClr val="tx1"/>
                </a:solidFill>
                <a:latin typeface="+mn-lt"/>
              </a:rPr>
              <a:t>hektometrickou</a:t>
            </a:r>
            <a:r>
              <a:rPr lang="cs-CZ" sz="2400" dirty="0" smtClean="0">
                <a:solidFill>
                  <a:schemeClr val="tx1"/>
                </a:solidFill>
                <a:latin typeface="+mn-lt"/>
              </a:rPr>
              <a:t> polohu, je </a:t>
            </a:r>
            <a:r>
              <a:rPr lang="cs-CZ" sz="2400" dirty="0" smtClean="0">
                <a:solidFill>
                  <a:srgbClr val="FF3300"/>
                </a:solidFill>
                <a:latin typeface="+mn-lt"/>
              </a:rPr>
              <a:t>liché na návěstidle pro směr jízdy od začátku tratě a sudé na návěstidle pro směr jízdy od konce tratě.</a:t>
            </a:r>
          </a:p>
          <a:p>
            <a:pPr marL="0" indent="0">
              <a:buNone/>
            </a:pPr>
            <a:endParaRPr lang="cs-CZ" sz="2400" dirty="0" smtClean="0"/>
          </a:p>
          <a:p>
            <a:endParaRPr lang="pl-PL" sz="2400" dirty="0" smtClean="0"/>
          </a:p>
          <a:p>
            <a:endParaRPr lang="cs-CZ" sz="2400" b="0" dirty="0" smtClean="0"/>
          </a:p>
        </p:txBody>
      </p:sp>
      <p:sp>
        <p:nvSpPr>
          <p:cNvPr id="11267" name="Zástupný symbol pro text 6"/>
          <p:cNvSpPr>
            <a:spLocks noGrp="1"/>
          </p:cNvSpPr>
          <p:nvPr>
            <p:ph type="body" sz="quarter" idx="13"/>
          </p:nvPr>
        </p:nvSpPr>
        <p:spPr bwMode="auto">
          <a:xfrm>
            <a:off x="250825" y="6329363"/>
            <a:ext cx="5749935" cy="3603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dirty="0" smtClean="0">
                <a:latin typeface="Arial" charset="0"/>
                <a:cs typeface="Arial" charset="0"/>
              </a:rPr>
              <a:t>	</a:t>
            </a:r>
            <a:r>
              <a:rPr lang="cs-CZ" sz="1500" dirty="0" smtClean="0">
                <a:solidFill>
                  <a:schemeClr val="tx1"/>
                </a:solidFill>
                <a:latin typeface="+mn-lt"/>
                <a:cs typeface="Arial" charset="0"/>
              </a:rPr>
              <a:t>Návěstidla – základní pojmy </a:t>
            </a:r>
          </a:p>
        </p:txBody>
      </p:sp>
      <p:sp>
        <p:nvSpPr>
          <p:cNvPr id="11268" name="Zástupný symbol pro text 7"/>
          <p:cNvSpPr>
            <a:spLocks noGrp="1"/>
          </p:cNvSpPr>
          <p:nvPr>
            <p:ph type="body" sz="quarter" idx="14"/>
          </p:nvPr>
        </p:nvSpPr>
        <p:spPr bwMode="auto">
          <a:xfrm>
            <a:off x="450937" y="692150"/>
            <a:ext cx="8297776" cy="504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s-CZ" altLang="cs-CZ" sz="2400" b="1" dirty="0">
                <a:solidFill>
                  <a:schemeClr val="tx2"/>
                </a:solidFill>
                <a:latin typeface="+mj-lt"/>
              </a:rPr>
              <a:t>Značení návěstidel</a:t>
            </a:r>
            <a:endParaRPr lang="cs-CZ" sz="2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269" name="Zástupný symbol pro číslo snímku 8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14517E-B72F-4E31-93B3-D1735A3E8457}" type="slidenum">
              <a:rPr lang="cs-CZ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cs-CZ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4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sah 5"/>
          <p:cNvSpPr>
            <a:spLocks noGrp="1"/>
          </p:cNvSpPr>
          <p:nvPr>
            <p:ph idx="1"/>
          </p:nvPr>
        </p:nvSpPr>
        <p:spPr bwMode="auto">
          <a:xfrm>
            <a:off x="457200" y="1285860"/>
            <a:ext cx="8229600" cy="484030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2400" dirty="0" smtClean="0">
                <a:solidFill>
                  <a:srgbClr val="FF0000"/>
                </a:solidFill>
                <a:latin typeface="+mn-lt"/>
              </a:rPr>
              <a:t>Slyšitelná návěst </a:t>
            </a:r>
            <a:r>
              <a:rPr lang="cs-CZ" sz="2400" dirty="0" smtClean="0">
                <a:solidFill>
                  <a:schemeClr val="tx1"/>
                </a:solidFill>
                <a:latin typeface="+mn-lt"/>
              </a:rPr>
              <a:t>je návěst vyjádřená prostřednictvím zvukových návěstidel </a:t>
            </a:r>
            <a:br>
              <a:rPr lang="cs-CZ" sz="2400" dirty="0" smtClean="0">
                <a:solidFill>
                  <a:schemeClr val="tx1"/>
                </a:solidFill>
                <a:latin typeface="+mn-lt"/>
              </a:rPr>
            </a:br>
            <a:r>
              <a:rPr lang="cs-CZ" sz="1800" dirty="0" smtClean="0">
                <a:solidFill>
                  <a:schemeClr val="tx1"/>
                </a:solidFill>
                <a:latin typeface="+mn-lt"/>
              </a:rPr>
              <a:t>(tj. návěst, kterou lze vnímat sluchem)</a:t>
            </a:r>
            <a:r>
              <a:rPr lang="cs-CZ" sz="240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r>
              <a:rPr lang="cs-CZ" sz="2400" dirty="0" smtClean="0">
                <a:solidFill>
                  <a:srgbClr val="FF0000"/>
                </a:solidFill>
                <a:latin typeface="+mn-lt"/>
              </a:rPr>
              <a:t>Viditelná návěst </a:t>
            </a:r>
            <a:r>
              <a:rPr lang="cs-CZ" sz="2400" dirty="0" smtClean="0">
                <a:solidFill>
                  <a:schemeClr val="tx1"/>
                </a:solidFill>
                <a:latin typeface="+mn-lt"/>
              </a:rPr>
              <a:t>je návěst dávaná prostřednictvím proměnných nebo neproměnných znaků viditelných návěstidel nebo ve stanovených případech pouhou rukou </a:t>
            </a:r>
            <a:r>
              <a:rPr lang="cs-CZ" sz="1800" dirty="0" smtClean="0">
                <a:solidFill>
                  <a:schemeClr val="tx1"/>
                </a:solidFill>
                <a:latin typeface="+mn-lt"/>
              </a:rPr>
              <a:t>(tj. návěst, kterou lze vnímat zrakem).</a:t>
            </a:r>
          </a:p>
          <a:p>
            <a:r>
              <a:rPr lang="cs-CZ" sz="2400" dirty="0" smtClean="0">
                <a:solidFill>
                  <a:srgbClr val="FF0000"/>
                </a:solidFill>
                <a:latin typeface="+mn-lt"/>
              </a:rPr>
              <a:t>Denní návěst </a:t>
            </a:r>
            <a:r>
              <a:rPr lang="cs-CZ" sz="2400" dirty="0" smtClean="0">
                <a:solidFill>
                  <a:schemeClr val="tx1"/>
                </a:solidFill>
                <a:latin typeface="+mn-lt"/>
              </a:rPr>
              <a:t>je návěst používaná za viditelnosti na vzdálenost alespoň 100 m.</a:t>
            </a:r>
          </a:p>
          <a:p>
            <a:r>
              <a:rPr lang="cs-CZ" sz="2400" dirty="0" smtClean="0">
                <a:solidFill>
                  <a:srgbClr val="FF0000"/>
                </a:solidFill>
                <a:latin typeface="+mn-lt"/>
              </a:rPr>
              <a:t>Noční návěst </a:t>
            </a:r>
            <a:r>
              <a:rPr lang="cs-CZ" sz="2400" dirty="0" smtClean="0">
                <a:solidFill>
                  <a:schemeClr val="tx1"/>
                </a:solidFill>
                <a:latin typeface="+mn-lt"/>
              </a:rPr>
              <a:t>je návěst návěstidla používaná za snížené viditelnosti.</a:t>
            </a:r>
          </a:p>
          <a:p>
            <a:pPr>
              <a:buNone/>
            </a:pPr>
            <a:endParaRPr lang="cs-CZ" sz="2400" dirty="0" smtClean="0">
              <a:solidFill>
                <a:srgbClr val="FF00FF"/>
              </a:solidFill>
            </a:endParaRPr>
          </a:p>
          <a:p>
            <a:pPr>
              <a:buNone/>
            </a:pPr>
            <a:endParaRPr lang="cs-CZ" sz="2400" b="0" dirty="0" smtClean="0"/>
          </a:p>
        </p:txBody>
      </p:sp>
      <p:sp>
        <p:nvSpPr>
          <p:cNvPr id="11267" name="Zástupný symbol pro text 6"/>
          <p:cNvSpPr>
            <a:spLocks noGrp="1"/>
          </p:cNvSpPr>
          <p:nvPr>
            <p:ph type="body" sz="quarter" idx="13"/>
          </p:nvPr>
        </p:nvSpPr>
        <p:spPr bwMode="auto">
          <a:xfrm>
            <a:off x="250825" y="6329363"/>
            <a:ext cx="5749935" cy="3603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dirty="0" smtClean="0">
                <a:latin typeface="Arial" charset="0"/>
                <a:cs typeface="Arial" charset="0"/>
              </a:rPr>
              <a:t>	</a:t>
            </a:r>
            <a:r>
              <a:rPr lang="cs-CZ" sz="1500" dirty="0" smtClean="0">
                <a:solidFill>
                  <a:schemeClr val="tx1"/>
                </a:solidFill>
                <a:latin typeface="+mn-lt"/>
                <a:cs typeface="Arial" charset="0"/>
              </a:rPr>
              <a:t>Návěstidla – základní pojmy </a:t>
            </a:r>
          </a:p>
        </p:txBody>
      </p:sp>
      <p:sp>
        <p:nvSpPr>
          <p:cNvPr id="11268" name="Zástupný symbol pro text 7"/>
          <p:cNvSpPr>
            <a:spLocks noGrp="1"/>
          </p:cNvSpPr>
          <p:nvPr>
            <p:ph type="body" sz="quarter" idx="14"/>
          </p:nvPr>
        </p:nvSpPr>
        <p:spPr bwMode="auto">
          <a:xfrm>
            <a:off x="739036" y="692150"/>
            <a:ext cx="8009677" cy="504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s-CZ" altLang="cs-CZ" sz="2400" b="1" dirty="0">
                <a:solidFill>
                  <a:schemeClr val="tx2"/>
                </a:solidFill>
                <a:latin typeface="+mj-lt"/>
              </a:rPr>
              <a:t>Základní pojmy</a:t>
            </a:r>
            <a:endParaRPr lang="cs-CZ" sz="2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269" name="Zástupný symbol pro číslo snímku 8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14517E-B72F-4E31-93B3-D1735A3E8457}" type="slidenum">
              <a:rPr lang="cs-CZ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cs-CZ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11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sah 5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2400" dirty="0" smtClean="0">
                <a:solidFill>
                  <a:schemeClr val="tx1"/>
                </a:solidFill>
                <a:latin typeface="+mn-lt"/>
              </a:rPr>
              <a:t>Označení návěstidla, skládající se z více písmen nebo číslic, může být provedeno </a:t>
            </a:r>
            <a:r>
              <a:rPr lang="cs-CZ" sz="2400" dirty="0" smtClean="0">
                <a:solidFill>
                  <a:srgbClr val="FF3300"/>
                </a:solidFill>
                <a:latin typeface="+mn-lt"/>
              </a:rPr>
              <a:t>na jednom nebo na více označovacích štítcích, umístěných vedle sebe nebo pod sebou.</a:t>
            </a:r>
            <a:endParaRPr lang="cs-CZ" sz="2400" b="0" dirty="0" smtClean="0">
              <a:latin typeface="+mn-lt"/>
            </a:endParaRPr>
          </a:p>
        </p:txBody>
      </p:sp>
      <p:sp>
        <p:nvSpPr>
          <p:cNvPr id="11267" name="Zástupný symbol pro text 6"/>
          <p:cNvSpPr>
            <a:spLocks noGrp="1"/>
          </p:cNvSpPr>
          <p:nvPr>
            <p:ph type="body" sz="quarter" idx="13"/>
          </p:nvPr>
        </p:nvSpPr>
        <p:spPr bwMode="auto">
          <a:xfrm>
            <a:off x="250825" y="6329363"/>
            <a:ext cx="5749935" cy="3603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dirty="0" smtClean="0">
                <a:latin typeface="Arial" charset="0"/>
                <a:cs typeface="Arial" charset="0"/>
              </a:rPr>
              <a:t>	</a:t>
            </a:r>
            <a:r>
              <a:rPr lang="cs-CZ" sz="1500" dirty="0" smtClean="0">
                <a:solidFill>
                  <a:schemeClr val="tx1"/>
                </a:solidFill>
                <a:latin typeface="+mn-lt"/>
                <a:cs typeface="Arial" charset="0"/>
              </a:rPr>
              <a:t>Návěstidla – základní pojmy </a:t>
            </a:r>
          </a:p>
        </p:txBody>
      </p:sp>
      <p:sp>
        <p:nvSpPr>
          <p:cNvPr id="11268" name="Zástupný symbol pro text 7"/>
          <p:cNvSpPr>
            <a:spLocks noGrp="1"/>
          </p:cNvSpPr>
          <p:nvPr>
            <p:ph type="body" sz="quarter" idx="14"/>
          </p:nvPr>
        </p:nvSpPr>
        <p:spPr bwMode="auto">
          <a:xfrm>
            <a:off x="701458" y="692150"/>
            <a:ext cx="8047255" cy="504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s-CZ" altLang="cs-CZ" sz="2400" b="1" dirty="0">
                <a:solidFill>
                  <a:schemeClr val="tx2"/>
                </a:solidFill>
                <a:latin typeface="+mj-lt"/>
              </a:rPr>
              <a:t>Značení návěstidel</a:t>
            </a:r>
            <a:endParaRPr lang="cs-CZ" sz="2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269" name="Zástupný symbol pro číslo snímku 8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14517E-B72F-4E31-93B3-D1735A3E8457}" type="slidenum">
              <a:rPr lang="cs-CZ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cs-CZ" smtClean="0">
              <a:latin typeface="Arial" charset="0"/>
              <a:cs typeface="Arial" charset="0"/>
            </a:endParaRPr>
          </a:p>
        </p:txBody>
      </p:sp>
      <p:pic>
        <p:nvPicPr>
          <p:cNvPr id="6" name="Picture 4" descr="varianty štítků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3429000"/>
            <a:ext cx="3533775" cy="2740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241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sah 5"/>
          <p:cNvSpPr>
            <a:spLocks noGrp="1"/>
          </p:cNvSpPr>
          <p:nvPr>
            <p:ph idx="1"/>
          </p:nvPr>
        </p:nvSpPr>
        <p:spPr bwMode="auto">
          <a:xfrm>
            <a:off x="457200" y="1214422"/>
            <a:ext cx="8229600" cy="491174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cs-CZ" sz="2400" dirty="0" smtClean="0">
                <a:solidFill>
                  <a:schemeClr val="tx1"/>
                </a:solidFill>
                <a:latin typeface="+mn-lt"/>
              </a:rPr>
              <a:t>O jaké návěstidlo se jedná?</a:t>
            </a:r>
          </a:p>
          <a:p>
            <a:pPr>
              <a:buFontTx/>
              <a:buChar char="-"/>
            </a:pPr>
            <a:r>
              <a:rPr lang="cs-CZ" sz="2400" dirty="0" smtClean="0">
                <a:solidFill>
                  <a:srgbClr val="FF3300"/>
                </a:solidFill>
                <a:latin typeface="+mn-lt"/>
              </a:rPr>
              <a:t>S1</a:t>
            </a:r>
          </a:p>
          <a:p>
            <a:pPr>
              <a:buFontTx/>
              <a:buChar char="-"/>
            </a:pPr>
            <a:r>
              <a:rPr lang="cs-CZ" sz="2400" dirty="0" smtClean="0">
                <a:solidFill>
                  <a:srgbClr val="FF3300"/>
                </a:solidFill>
                <a:latin typeface="+mn-lt"/>
              </a:rPr>
              <a:t>1S</a:t>
            </a:r>
          </a:p>
          <a:p>
            <a:pPr>
              <a:buFontTx/>
              <a:buChar char="-"/>
            </a:pPr>
            <a:r>
              <a:rPr lang="cs-CZ" sz="2400" dirty="0" smtClean="0">
                <a:solidFill>
                  <a:srgbClr val="FF3300"/>
                </a:solidFill>
                <a:latin typeface="+mn-lt"/>
              </a:rPr>
              <a:t>So</a:t>
            </a:r>
          </a:p>
          <a:p>
            <a:pPr>
              <a:buFontTx/>
              <a:buChar char="-"/>
            </a:pPr>
            <a:r>
              <a:rPr lang="cs-CZ" sz="2400" dirty="0" smtClean="0">
                <a:solidFill>
                  <a:srgbClr val="FF3300"/>
                </a:solidFill>
                <a:latin typeface="+mn-lt"/>
              </a:rPr>
              <a:t>S2-6</a:t>
            </a:r>
          </a:p>
          <a:p>
            <a:pPr>
              <a:buFontTx/>
              <a:buChar char="-"/>
            </a:pPr>
            <a:r>
              <a:rPr lang="cs-CZ" sz="2400" dirty="0" smtClean="0">
                <a:solidFill>
                  <a:srgbClr val="FF3300"/>
                </a:solidFill>
                <a:latin typeface="+mn-lt"/>
              </a:rPr>
              <a:t>VL5</a:t>
            </a:r>
          </a:p>
          <a:p>
            <a:pPr>
              <a:buFontTx/>
              <a:buChar char="-"/>
            </a:pPr>
            <a:r>
              <a:rPr lang="cs-CZ" sz="2400" dirty="0" smtClean="0">
                <a:solidFill>
                  <a:srgbClr val="FF3300"/>
                </a:solidFill>
                <a:latin typeface="+mn-lt"/>
              </a:rPr>
              <a:t>SB</a:t>
            </a:r>
          </a:p>
          <a:p>
            <a:pPr>
              <a:buFontTx/>
              <a:buChar char="-"/>
            </a:pPr>
            <a:r>
              <a:rPr lang="cs-CZ" sz="2400" dirty="0" smtClean="0">
                <a:solidFill>
                  <a:srgbClr val="FF3300"/>
                </a:solidFill>
                <a:latin typeface="+mn-lt"/>
              </a:rPr>
              <a:t>MS</a:t>
            </a:r>
          </a:p>
          <a:p>
            <a:pPr>
              <a:buFontTx/>
              <a:buChar char="-"/>
            </a:pPr>
            <a:r>
              <a:rPr lang="cs-CZ" sz="2400" dirty="0" smtClean="0">
                <a:solidFill>
                  <a:srgbClr val="FF3300"/>
                </a:solidFill>
                <a:latin typeface="+mn-lt"/>
              </a:rPr>
              <a:t>OPřS3</a:t>
            </a:r>
          </a:p>
          <a:p>
            <a:pPr>
              <a:buFontTx/>
              <a:buChar char="-"/>
            </a:pPr>
            <a:r>
              <a:rPr lang="cs-CZ" sz="2400" dirty="0" smtClean="0">
                <a:solidFill>
                  <a:srgbClr val="FF3300"/>
                </a:solidFill>
                <a:latin typeface="+mn-lt"/>
              </a:rPr>
              <a:t>PřSc7</a:t>
            </a:r>
          </a:p>
          <a:p>
            <a:pPr>
              <a:buFontTx/>
              <a:buChar char="-"/>
            </a:pPr>
            <a:r>
              <a:rPr lang="cs-CZ" sz="2400" dirty="0" smtClean="0">
                <a:solidFill>
                  <a:srgbClr val="FF3300"/>
                </a:solidFill>
                <a:latin typeface="+mn-lt"/>
              </a:rPr>
              <a:t>Sp6</a:t>
            </a:r>
          </a:p>
          <a:p>
            <a:pPr>
              <a:buFontTx/>
              <a:buChar char="-"/>
            </a:pPr>
            <a:r>
              <a:rPr lang="cs-CZ" sz="2400" dirty="0" smtClean="0">
                <a:solidFill>
                  <a:srgbClr val="FF3300"/>
                </a:solidFill>
                <a:latin typeface="+mn-lt"/>
              </a:rPr>
              <a:t>Se11</a:t>
            </a:r>
          </a:p>
          <a:p>
            <a:pPr>
              <a:buFontTx/>
              <a:buChar char="-"/>
            </a:pPr>
            <a:r>
              <a:rPr lang="cs-CZ" sz="2400" dirty="0" smtClean="0">
                <a:solidFill>
                  <a:srgbClr val="FF3300"/>
                </a:solidFill>
                <a:latin typeface="+mn-lt"/>
              </a:rPr>
              <a:t>Sc4</a:t>
            </a:r>
          </a:p>
          <a:p>
            <a:pPr>
              <a:buFontTx/>
              <a:buChar char="-"/>
            </a:pPr>
            <a:r>
              <a:rPr lang="cs-CZ" sz="2400" dirty="0" err="1" smtClean="0">
                <a:solidFill>
                  <a:srgbClr val="FF3300"/>
                </a:solidFill>
                <a:latin typeface="+mn-lt"/>
              </a:rPr>
              <a:t>SkU</a:t>
            </a:r>
            <a:endParaRPr lang="cs-CZ" sz="2400" dirty="0" smtClean="0">
              <a:solidFill>
                <a:srgbClr val="FF3300"/>
              </a:solidFill>
              <a:latin typeface="+mn-lt"/>
            </a:endParaRPr>
          </a:p>
          <a:p>
            <a:pPr>
              <a:buFontTx/>
              <a:buChar char="-"/>
            </a:pPr>
            <a:r>
              <a:rPr lang="cs-CZ" sz="2400" dirty="0" smtClean="0">
                <a:solidFill>
                  <a:srgbClr val="FF3300"/>
                </a:solidFill>
                <a:latin typeface="+mn-lt"/>
              </a:rPr>
              <a:t>Vy8</a:t>
            </a:r>
          </a:p>
          <a:p>
            <a:pPr>
              <a:buNone/>
            </a:pPr>
            <a:endParaRPr lang="cs-CZ" sz="2400" b="0" dirty="0" smtClean="0">
              <a:latin typeface="+mn-lt"/>
            </a:endParaRPr>
          </a:p>
        </p:txBody>
      </p:sp>
      <p:sp>
        <p:nvSpPr>
          <p:cNvPr id="11267" name="Zástupný symbol pro text 6"/>
          <p:cNvSpPr>
            <a:spLocks noGrp="1"/>
          </p:cNvSpPr>
          <p:nvPr>
            <p:ph type="body" sz="quarter" idx="13"/>
          </p:nvPr>
        </p:nvSpPr>
        <p:spPr bwMode="auto">
          <a:xfrm>
            <a:off x="250825" y="6329363"/>
            <a:ext cx="5749935" cy="3603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dirty="0" smtClean="0">
                <a:latin typeface="Arial" charset="0"/>
                <a:cs typeface="Arial" charset="0"/>
              </a:rPr>
              <a:t>	</a:t>
            </a:r>
            <a:r>
              <a:rPr lang="cs-CZ" sz="1500" dirty="0" smtClean="0">
                <a:solidFill>
                  <a:schemeClr val="tx1"/>
                </a:solidFill>
                <a:latin typeface="+mn-lt"/>
                <a:cs typeface="Arial" charset="0"/>
              </a:rPr>
              <a:t>Návěstidla – základní pojmy </a:t>
            </a:r>
          </a:p>
        </p:txBody>
      </p:sp>
      <p:sp>
        <p:nvSpPr>
          <p:cNvPr id="11268" name="Zástupný symbol pro text 7"/>
          <p:cNvSpPr>
            <a:spLocks noGrp="1"/>
          </p:cNvSpPr>
          <p:nvPr>
            <p:ph type="body" sz="quarter" idx="14"/>
          </p:nvPr>
        </p:nvSpPr>
        <p:spPr bwMode="auto">
          <a:xfrm>
            <a:off x="551145" y="692150"/>
            <a:ext cx="8197568" cy="504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s-CZ" altLang="cs-CZ" sz="2400" b="1" dirty="0">
                <a:solidFill>
                  <a:schemeClr val="tx2"/>
                </a:solidFill>
                <a:latin typeface="+mj-lt"/>
              </a:rPr>
              <a:t>Značení návěstidel</a:t>
            </a:r>
            <a:endParaRPr lang="cs-CZ" sz="2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269" name="Zástupný symbol pro číslo snímku 8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14517E-B72F-4E31-93B3-D1735A3E8457}" type="slidenum">
              <a:rPr lang="cs-CZ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cs-CZ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16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sah 5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just">
              <a:buNone/>
            </a:pPr>
            <a:r>
              <a:rPr lang="cs-CZ" sz="2400" dirty="0" err="1" smtClean="0">
                <a:solidFill>
                  <a:schemeClr val="tx1"/>
                </a:solidFill>
                <a:latin typeface="+mn-lt"/>
              </a:rPr>
              <a:t>Není</a:t>
            </a:r>
            <a:r>
              <a:rPr lang="cs-CZ" sz="2400" dirty="0" smtClean="0">
                <a:solidFill>
                  <a:schemeClr val="tx1"/>
                </a:solidFill>
                <a:latin typeface="+mn-lt"/>
              </a:rPr>
              <a:t>‑li v jednotlivých článcích předpisu SŽDC D1 stanoveno jiné umístění, umísťují se nepřenosná návěstidla </a:t>
            </a:r>
          </a:p>
          <a:p>
            <a:pPr algn="just"/>
            <a:r>
              <a:rPr lang="cs-CZ" sz="2400" u="sng" dirty="0" smtClean="0">
                <a:solidFill>
                  <a:srgbClr val="FF3300"/>
                </a:solidFill>
                <a:latin typeface="+mn-lt"/>
              </a:rPr>
              <a:t>vpravo přímo u koleje, pro kterou platí, nebo nad kolejí.</a:t>
            </a:r>
          </a:p>
          <a:p>
            <a:pPr>
              <a:buNone/>
            </a:pPr>
            <a:endParaRPr lang="cs-CZ" sz="2400" b="0" dirty="0" smtClean="0"/>
          </a:p>
        </p:txBody>
      </p:sp>
      <p:sp>
        <p:nvSpPr>
          <p:cNvPr id="11267" name="Zástupný symbol pro text 6"/>
          <p:cNvSpPr>
            <a:spLocks noGrp="1"/>
          </p:cNvSpPr>
          <p:nvPr>
            <p:ph type="body" sz="quarter" idx="13"/>
          </p:nvPr>
        </p:nvSpPr>
        <p:spPr bwMode="auto">
          <a:xfrm>
            <a:off x="250825" y="6329363"/>
            <a:ext cx="5749935" cy="3603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dirty="0" smtClean="0">
                <a:latin typeface="Arial" charset="0"/>
                <a:cs typeface="Arial" charset="0"/>
              </a:rPr>
              <a:t>	</a:t>
            </a:r>
            <a:r>
              <a:rPr lang="cs-CZ" sz="1500" dirty="0" smtClean="0">
                <a:solidFill>
                  <a:schemeClr val="tx1"/>
                </a:solidFill>
                <a:latin typeface="+mn-lt"/>
                <a:cs typeface="Arial" charset="0"/>
              </a:rPr>
              <a:t>Návěstidla – základní pojmy </a:t>
            </a:r>
          </a:p>
        </p:txBody>
      </p:sp>
      <p:sp>
        <p:nvSpPr>
          <p:cNvPr id="11268" name="Zástupný symbol pro text 7"/>
          <p:cNvSpPr>
            <a:spLocks noGrp="1"/>
          </p:cNvSpPr>
          <p:nvPr>
            <p:ph type="body" sz="quarter" idx="14"/>
          </p:nvPr>
        </p:nvSpPr>
        <p:spPr bwMode="auto">
          <a:xfrm>
            <a:off x="642910" y="692150"/>
            <a:ext cx="8105803" cy="504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cs-CZ" altLang="cs-CZ" sz="2400" b="1" dirty="0" smtClean="0">
                <a:solidFill>
                  <a:schemeClr val="tx2"/>
                </a:solidFill>
                <a:latin typeface="+mn-lt"/>
              </a:rPr>
              <a:t>Umístění návěstidel</a:t>
            </a:r>
            <a:endParaRPr lang="cs-CZ" sz="2400" b="1" dirty="0" smtClean="0">
              <a:solidFill>
                <a:schemeClr val="tx2"/>
              </a:solidFill>
              <a:latin typeface="+mn-lt"/>
              <a:cs typeface="Arial" charset="0"/>
            </a:endParaRPr>
          </a:p>
        </p:txBody>
      </p:sp>
      <p:sp>
        <p:nvSpPr>
          <p:cNvPr id="11269" name="Zástupný symbol pro číslo snímku 8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14517E-B72F-4E31-93B3-D1735A3E8457}" type="slidenum">
              <a:rPr lang="cs-CZ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cs-CZ" smtClean="0">
              <a:latin typeface="Arial" charset="0"/>
              <a:cs typeface="Arial" charset="0"/>
            </a:endParaRPr>
          </a:p>
        </p:txBody>
      </p:sp>
      <p:pic>
        <p:nvPicPr>
          <p:cNvPr id="6" name="Picture 5" descr="imagesCA5JB5E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3643314"/>
            <a:ext cx="16764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rc_mi" descr="Výsledek obrázku pro návěstidlo na lávce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643314"/>
            <a:ext cx="4189730" cy="2515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627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sah 5"/>
          <p:cNvSpPr>
            <a:spLocks noGrp="1"/>
          </p:cNvSpPr>
          <p:nvPr>
            <p:ph idx="1"/>
          </p:nvPr>
        </p:nvSpPr>
        <p:spPr bwMode="auto">
          <a:xfrm>
            <a:off x="457200" y="1177448"/>
            <a:ext cx="8229600" cy="494871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just">
              <a:buNone/>
            </a:pPr>
            <a:r>
              <a:rPr lang="cs-CZ" sz="2400" dirty="0">
                <a:solidFill>
                  <a:schemeClr val="tx1"/>
                </a:solidFill>
                <a:latin typeface="+mn-lt"/>
                <a:cs typeface="+mn-cs"/>
              </a:rPr>
              <a:t>Na vícekolejné širé trati, při souběhu dvou a více kolejí různých tratí nebo v záhlaví dopraven se umísťují nepřenosná návěstidla </a:t>
            </a:r>
          </a:p>
          <a:p>
            <a:pPr algn="just"/>
            <a:r>
              <a:rPr lang="cs-CZ" sz="2400" dirty="0" smtClean="0">
                <a:solidFill>
                  <a:schemeClr val="accent3"/>
                </a:solidFill>
                <a:latin typeface="+mn-lt"/>
                <a:cs typeface="+mn-cs"/>
              </a:rPr>
              <a:t>pro</a:t>
            </a:r>
            <a:r>
              <a:rPr lang="cs-CZ" sz="2400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cs-CZ" sz="2400" dirty="0" smtClean="0">
                <a:solidFill>
                  <a:srgbClr val="FF3300"/>
                </a:solidFill>
                <a:latin typeface="+mn-lt"/>
              </a:rPr>
              <a:t>krajní koleje</a:t>
            </a:r>
            <a:r>
              <a:rPr lang="cs-CZ" sz="2400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cs-CZ" sz="2400" dirty="0">
                <a:solidFill>
                  <a:schemeClr val="accent3"/>
                </a:solidFill>
                <a:latin typeface="+mn-lt"/>
                <a:cs typeface="+mn-cs"/>
              </a:rPr>
              <a:t>na jejich vnější straně přímo u koleje, pro kterou platí, nebo nad kolejí; </a:t>
            </a:r>
          </a:p>
          <a:p>
            <a:pPr algn="just"/>
            <a:r>
              <a:rPr lang="cs-CZ" sz="2400" dirty="0" smtClean="0">
                <a:solidFill>
                  <a:schemeClr val="accent3"/>
                </a:solidFill>
                <a:latin typeface="+mn-lt"/>
                <a:cs typeface="+mn-cs"/>
              </a:rPr>
              <a:t>pro </a:t>
            </a:r>
            <a:r>
              <a:rPr lang="cs-CZ" sz="2400" dirty="0" smtClean="0">
                <a:solidFill>
                  <a:srgbClr val="FF3300"/>
                </a:solidFill>
                <a:latin typeface="+mn-lt"/>
              </a:rPr>
              <a:t>ostatní koleje</a:t>
            </a:r>
            <a:r>
              <a:rPr lang="cs-CZ" sz="2400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cs-CZ" sz="2400" dirty="0">
                <a:solidFill>
                  <a:schemeClr val="accent3"/>
                </a:solidFill>
                <a:latin typeface="+mn-lt"/>
                <a:cs typeface="+mn-cs"/>
              </a:rPr>
              <a:t>se umísťují vpravo přímo u koleje, pro kterou platí, nebo nad kolejí. </a:t>
            </a:r>
          </a:p>
          <a:p>
            <a:pPr algn="just"/>
            <a:endParaRPr lang="cs-CZ" sz="2400" dirty="0" smtClean="0">
              <a:solidFill>
                <a:srgbClr val="0000CC"/>
              </a:solidFill>
              <a:latin typeface="+mn-lt"/>
            </a:endParaRPr>
          </a:p>
          <a:p>
            <a:pPr marL="0" indent="0" algn="just">
              <a:buNone/>
            </a:pPr>
            <a:r>
              <a:rPr lang="cs-CZ" sz="1800" dirty="0" smtClean="0">
                <a:solidFill>
                  <a:schemeClr val="accent1"/>
                </a:solidFill>
                <a:latin typeface="+mn-lt"/>
              </a:rPr>
              <a:t>Na vícekolejné širé trati, při souběhu dvou a více kolejí různých tratí nebo v záhlaví dopraven </a:t>
            </a:r>
            <a:r>
              <a:rPr lang="cs-CZ" sz="1800" u="sng" dirty="0" smtClean="0">
                <a:solidFill>
                  <a:schemeClr val="accent1"/>
                </a:solidFill>
                <a:latin typeface="+mn-lt"/>
              </a:rPr>
              <a:t>je pojem pro případ, kdy osová vzdálenost sousedících kolejí není větší než 10 metrů.</a:t>
            </a:r>
          </a:p>
          <a:p>
            <a:pPr>
              <a:buNone/>
            </a:pPr>
            <a:endParaRPr lang="cs-CZ" sz="2400" b="0" dirty="0" smtClean="0"/>
          </a:p>
        </p:txBody>
      </p:sp>
      <p:sp>
        <p:nvSpPr>
          <p:cNvPr id="11267" name="Zástupný symbol pro text 6"/>
          <p:cNvSpPr>
            <a:spLocks noGrp="1"/>
          </p:cNvSpPr>
          <p:nvPr>
            <p:ph type="body" sz="quarter" idx="13"/>
          </p:nvPr>
        </p:nvSpPr>
        <p:spPr bwMode="auto">
          <a:xfrm>
            <a:off x="250825" y="6329363"/>
            <a:ext cx="5749935" cy="3603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dirty="0" smtClean="0">
                <a:latin typeface="Arial" charset="0"/>
                <a:cs typeface="Arial" charset="0"/>
              </a:rPr>
              <a:t>	</a:t>
            </a:r>
            <a:r>
              <a:rPr lang="cs-CZ" sz="1500" dirty="0" smtClean="0">
                <a:solidFill>
                  <a:schemeClr val="tx1"/>
                </a:solidFill>
                <a:latin typeface="+mn-lt"/>
                <a:cs typeface="Arial" charset="0"/>
              </a:rPr>
              <a:t>Návěstidla – základní pojmy </a:t>
            </a:r>
          </a:p>
        </p:txBody>
      </p:sp>
      <p:sp>
        <p:nvSpPr>
          <p:cNvPr id="11268" name="Zástupný symbol pro text 7"/>
          <p:cNvSpPr>
            <a:spLocks noGrp="1"/>
          </p:cNvSpPr>
          <p:nvPr>
            <p:ph type="body" sz="quarter" idx="14"/>
          </p:nvPr>
        </p:nvSpPr>
        <p:spPr bwMode="auto">
          <a:xfrm>
            <a:off x="475989" y="692150"/>
            <a:ext cx="8272724" cy="504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s-CZ" altLang="cs-CZ" sz="2400" b="1" dirty="0">
                <a:solidFill>
                  <a:schemeClr val="tx2"/>
                </a:solidFill>
                <a:latin typeface="+mj-lt"/>
              </a:rPr>
              <a:t>Umístění návěstidel</a:t>
            </a:r>
            <a:endParaRPr lang="cs-CZ" sz="2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269" name="Zástupný symbol pro číslo snímku 8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14517E-B72F-4E31-93B3-D1735A3E8457}" type="slidenum">
              <a:rPr lang="cs-CZ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cs-CZ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71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sah 5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endParaRPr lang="cs-CZ" sz="2400" b="0" dirty="0" smtClean="0"/>
          </a:p>
        </p:txBody>
      </p:sp>
      <p:sp>
        <p:nvSpPr>
          <p:cNvPr id="11267" name="Zástupný symbol pro text 6"/>
          <p:cNvSpPr>
            <a:spLocks noGrp="1"/>
          </p:cNvSpPr>
          <p:nvPr>
            <p:ph type="body" sz="quarter" idx="13"/>
          </p:nvPr>
        </p:nvSpPr>
        <p:spPr bwMode="auto">
          <a:xfrm>
            <a:off x="250825" y="6329363"/>
            <a:ext cx="5749935" cy="3603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dirty="0" smtClean="0">
                <a:latin typeface="Arial" charset="0"/>
                <a:cs typeface="Arial" charset="0"/>
              </a:rPr>
              <a:t>	</a:t>
            </a:r>
            <a:r>
              <a:rPr lang="cs-CZ" sz="1500" dirty="0" smtClean="0">
                <a:solidFill>
                  <a:schemeClr val="tx1"/>
                </a:solidFill>
                <a:latin typeface="+mn-lt"/>
                <a:cs typeface="Arial" charset="0"/>
              </a:rPr>
              <a:t>Návěstidla – základní pojmy </a:t>
            </a:r>
          </a:p>
        </p:txBody>
      </p:sp>
      <p:sp>
        <p:nvSpPr>
          <p:cNvPr id="11268" name="Zástupný symbol pro text 7"/>
          <p:cNvSpPr>
            <a:spLocks noGrp="1"/>
          </p:cNvSpPr>
          <p:nvPr>
            <p:ph type="body" sz="quarter" idx="14"/>
          </p:nvPr>
        </p:nvSpPr>
        <p:spPr bwMode="auto">
          <a:xfrm>
            <a:off x="463463" y="692150"/>
            <a:ext cx="8285250" cy="504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s-CZ" altLang="cs-CZ" sz="2400" b="1" dirty="0">
                <a:solidFill>
                  <a:schemeClr val="tx2"/>
                </a:solidFill>
                <a:latin typeface="+mj-lt"/>
              </a:rPr>
              <a:t>Umístění návěstidel</a:t>
            </a:r>
            <a:endParaRPr lang="cs-CZ" sz="2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269" name="Zástupný symbol pro číslo snímku 8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14517E-B72F-4E31-93B3-D1735A3E8457}" type="slidenum">
              <a:rPr lang="cs-CZ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cs-CZ" smtClean="0">
              <a:latin typeface="Arial" charset="0"/>
              <a:cs typeface="Arial" charset="0"/>
            </a:endParaRPr>
          </a:p>
        </p:txBody>
      </p:sp>
      <p:pic>
        <p:nvPicPr>
          <p:cNvPr id="6" name="Picture 5" descr="souběh kolej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7294" y="1284657"/>
            <a:ext cx="3598863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727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sah 5"/>
          <p:cNvSpPr>
            <a:spLocks noGrp="1"/>
          </p:cNvSpPr>
          <p:nvPr>
            <p:ph idx="1"/>
          </p:nvPr>
        </p:nvSpPr>
        <p:spPr bwMode="auto">
          <a:xfrm>
            <a:off x="457200" y="1114816"/>
            <a:ext cx="8229600" cy="506051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2400" dirty="0" smtClean="0">
                <a:solidFill>
                  <a:schemeClr val="tx1"/>
                </a:solidFill>
                <a:latin typeface="+mn-lt"/>
              </a:rPr>
              <a:t>Námezníky, </a:t>
            </a:r>
            <a:r>
              <a:rPr lang="cs-CZ" sz="2400" dirty="0" err="1" smtClean="0">
                <a:solidFill>
                  <a:schemeClr val="tx1"/>
                </a:solidFill>
                <a:latin typeface="+mn-lt"/>
              </a:rPr>
              <a:t>koncovníky</a:t>
            </a:r>
            <a:r>
              <a:rPr lang="cs-CZ" sz="2400" dirty="0" smtClean="0">
                <a:solidFill>
                  <a:schemeClr val="tx1"/>
                </a:solidFill>
                <a:latin typeface="+mn-lt"/>
              </a:rPr>
              <a:t>, </a:t>
            </a:r>
          </a:p>
          <a:p>
            <a:r>
              <a:rPr lang="cs-CZ" sz="2400" dirty="0" smtClean="0">
                <a:solidFill>
                  <a:schemeClr val="tx1"/>
                </a:solidFill>
                <a:latin typeface="+mn-lt"/>
              </a:rPr>
              <a:t>hraničníky, drhlíky, </a:t>
            </a:r>
          </a:p>
          <a:p>
            <a:pPr>
              <a:buNone/>
            </a:pPr>
            <a:endParaRPr lang="cs-CZ" sz="2400" dirty="0" smtClean="0">
              <a:solidFill>
                <a:schemeClr val="tx1"/>
              </a:solidFill>
              <a:latin typeface="+mn-lt"/>
            </a:endParaRPr>
          </a:p>
          <a:p>
            <a:r>
              <a:rPr lang="cs-CZ" sz="2400" dirty="0" smtClean="0">
                <a:solidFill>
                  <a:schemeClr val="tx1"/>
                </a:solidFill>
                <a:latin typeface="+mn-lt"/>
              </a:rPr>
              <a:t>návěstidla točen, kolejových vah a přesuven a návěstidla s návěstmi Místo zastavení, Konec nástupiště, </a:t>
            </a:r>
          </a:p>
          <a:p>
            <a:r>
              <a:rPr lang="cs-CZ" sz="2400" dirty="0" smtClean="0">
                <a:solidFill>
                  <a:schemeClr val="tx1"/>
                </a:solidFill>
                <a:latin typeface="+mn-lt"/>
              </a:rPr>
              <a:t>Hranice izolovaného úseku, </a:t>
            </a:r>
          </a:p>
          <a:p>
            <a:r>
              <a:rPr lang="cs-CZ" sz="2400" dirty="0" smtClean="0">
                <a:solidFill>
                  <a:schemeClr val="tx1"/>
                </a:solidFill>
                <a:latin typeface="+mn-lt"/>
              </a:rPr>
              <a:t>Neproměnné návěstidlo ETCS </a:t>
            </a:r>
          </a:p>
          <a:p>
            <a:pPr>
              <a:buNone/>
            </a:pPr>
            <a:endParaRPr lang="cs-CZ" sz="2400" dirty="0" smtClean="0">
              <a:solidFill>
                <a:schemeClr val="tx1"/>
              </a:solidFill>
              <a:latin typeface="+mn-lt"/>
            </a:endParaRPr>
          </a:p>
          <a:p>
            <a:r>
              <a:rPr lang="cs-CZ" sz="2400" dirty="0" smtClean="0">
                <a:solidFill>
                  <a:schemeClr val="tx1"/>
                </a:solidFill>
                <a:latin typeface="+mn-lt"/>
              </a:rPr>
              <a:t>a Lokalizační značka ETCS </a:t>
            </a:r>
          </a:p>
          <a:p>
            <a:pPr marL="0" indent="0">
              <a:buNone/>
            </a:pPr>
            <a:endParaRPr lang="cs-CZ" sz="1800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endParaRPr lang="cs-CZ" sz="1800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cs-CZ" sz="1800" dirty="0" smtClean="0">
                <a:solidFill>
                  <a:schemeClr val="tx1"/>
                </a:solidFill>
                <a:latin typeface="+mn-lt"/>
              </a:rPr>
              <a:t>je dovoleno umístit i na opačné straně koleje, </a:t>
            </a:r>
            <a:r>
              <a:rPr lang="cs-CZ" sz="1800" dirty="0" smtClean="0">
                <a:solidFill>
                  <a:srgbClr val="FF3300"/>
                </a:solidFill>
                <a:latin typeface="+mn-lt"/>
              </a:rPr>
              <a:t>vždy ale přímo u koleje.</a:t>
            </a:r>
          </a:p>
          <a:p>
            <a:pPr>
              <a:buNone/>
            </a:pPr>
            <a:endParaRPr lang="cs-CZ" sz="2400" b="0" dirty="0" smtClean="0"/>
          </a:p>
        </p:txBody>
      </p:sp>
      <p:sp>
        <p:nvSpPr>
          <p:cNvPr id="11267" name="Zástupný symbol pro text 6"/>
          <p:cNvSpPr>
            <a:spLocks noGrp="1"/>
          </p:cNvSpPr>
          <p:nvPr>
            <p:ph type="body" sz="quarter" idx="13"/>
          </p:nvPr>
        </p:nvSpPr>
        <p:spPr bwMode="auto">
          <a:xfrm>
            <a:off x="250825" y="6329363"/>
            <a:ext cx="5749935" cy="3603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dirty="0" smtClean="0">
                <a:latin typeface="Arial" charset="0"/>
                <a:cs typeface="Arial" charset="0"/>
              </a:rPr>
              <a:t>	</a:t>
            </a:r>
            <a:r>
              <a:rPr lang="cs-CZ" sz="1500" dirty="0" smtClean="0">
                <a:solidFill>
                  <a:schemeClr val="tx1"/>
                </a:solidFill>
                <a:latin typeface="+mn-lt"/>
                <a:cs typeface="Arial" charset="0"/>
              </a:rPr>
              <a:t>Návěstidla – základní pojmy </a:t>
            </a:r>
          </a:p>
        </p:txBody>
      </p:sp>
      <p:sp>
        <p:nvSpPr>
          <p:cNvPr id="11268" name="Zástupný symbol pro text 7"/>
          <p:cNvSpPr>
            <a:spLocks noGrp="1"/>
          </p:cNvSpPr>
          <p:nvPr>
            <p:ph type="body" sz="quarter" idx="14"/>
          </p:nvPr>
        </p:nvSpPr>
        <p:spPr bwMode="auto">
          <a:xfrm>
            <a:off x="563671" y="529312"/>
            <a:ext cx="8235146" cy="504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s-CZ" altLang="cs-CZ" sz="2400" b="1" dirty="0">
                <a:solidFill>
                  <a:schemeClr val="tx2"/>
                </a:solidFill>
                <a:latin typeface="+mj-lt"/>
              </a:rPr>
              <a:t>Umístění návěstidel</a:t>
            </a:r>
            <a:endParaRPr lang="cs-CZ" sz="2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269" name="Zástupný symbol pro číslo snímku 8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14517E-B72F-4E31-93B3-D1735A3E8457}" type="slidenum">
              <a:rPr lang="cs-CZ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cs-CZ" smtClean="0">
              <a:latin typeface="Arial" charset="0"/>
              <a:cs typeface="Arial" charset="0"/>
            </a:endParaRPr>
          </a:p>
        </p:txBody>
      </p:sp>
      <p:pic>
        <p:nvPicPr>
          <p:cNvPr id="6" name="Picture 5" descr="Hraniční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3379" y="1250364"/>
            <a:ext cx="1076325" cy="981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" name="Picture 6" descr="drhlík zapně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10485" y="1359053"/>
            <a:ext cx="414338" cy="1047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" name="Picture 7" descr="izolovaný úse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60052" y="3265497"/>
            <a:ext cx="539750" cy="5921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9" name="Picture 8" descr="návěstidlo ETC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10193" y="3857634"/>
            <a:ext cx="1952625" cy="857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" name="Picture 9" descr="lokalizace ETC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97940" y="4802567"/>
            <a:ext cx="1952625" cy="819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002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4"/>
          <p:cNvSpPr txBox="1">
            <a:spLocks noChangeArrowheads="1"/>
          </p:cNvSpPr>
          <p:nvPr/>
        </p:nvSpPr>
        <p:spPr bwMode="auto">
          <a:xfrm>
            <a:off x="500063" y="944083"/>
            <a:ext cx="8229600" cy="493084"/>
          </a:xfrm>
          <a:prstGeom prst="rect">
            <a:avLst/>
          </a:prstGeom>
          <a:noFill/>
          <a:ln w="9360">
            <a:solidFill>
              <a:srgbClr val="421AA6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93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800" b="1" dirty="0"/>
              <a:t>Námezníky, </a:t>
            </a:r>
            <a:r>
              <a:rPr lang="cs-CZ" sz="2800" b="1" dirty="0" err="1"/>
              <a:t>koncovníky</a:t>
            </a:r>
            <a:r>
              <a:rPr lang="cs-CZ" sz="2800" b="1" dirty="0"/>
              <a:t>…..</a:t>
            </a:r>
            <a:endParaRPr lang="en-GB" sz="2800" b="1" dirty="0"/>
          </a:p>
        </p:txBody>
      </p:sp>
      <p:pic>
        <p:nvPicPr>
          <p:cNvPr id="26627" name="obrázek 22" descr="http://t0.gstatic.com/images?q=tbn:ANd9GcQ_54IvIVkKZFljP9TtQgcsvgEfM-WG39ciYxbC34ucl67QNDS3g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2349500"/>
            <a:ext cx="17526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rg_hi" descr="http://t0.gstatic.com/images?q=tbn:ANd9GcTXIO6il4CJ76KhUTgjRI-M-IWfHJDlCZEPdH2BBa7trVCKPrQ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9475" y="2349500"/>
            <a:ext cx="17526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24" descr="http://t3.gstatic.com/images?q=tbn:ANd9GcRlGhwAZUSDDIi2AT7VIZNUO8GddIe-HRkKsfU2Rcu0vk47CzCPU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2276475"/>
            <a:ext cx="17526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1134" name="Text Box 30"/>
          <p:cNvSpPr txBox="1">
            <a:spLocks noChangeArrowheads="1"/>
          </p:cNvSpPr>
          <p:nvPr/>
        </p:nvSpPr>
        <p:spPr bwMode="auto">
          <a:xfrm>
            <a:off x="735013" y="3997325"/>
            <a:ext cx="19097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r>
              <a:rPr lang="cs-CZ" sz="2800" b="1">
                <a:solidFill>
                  <a:schemeClr val="tx1"/>
                </a:solidFill>
              </a:rPr>
              <a:t>Námezník</a:t>
            </a:r>
            <a:r>
              <a:rPr lang="cs-CZ"/>
              <a:t> </a:t>
            </a:r>
          </a:p>
        </p:txBody>
      </p:sp>
      <p:sp>
        <p:nvSpPr>
          <p:cNvPr id="26631" name="Text Box 31"/>
          <p:cNvSpPr txBox="1">
            <a:spLocks noChangeArrowheads="1"/>
          </p:cNvSpPr>
          <p:nvPr/>
        </p:nvSpPr>
        <p:spPr bwMode="auto">
          <a:xfrm>
            <a:off x="827088" y="4005263"/>
            <a:ext cx="741680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/>
          </a:p>
        </p:txBody>
      </p:sp>
      <p:sp>
        <p:nvSpPr>
          <p:cNvPr id="26632" name="Text Box 32"/>
          <p:cNvSpPr txBox="1">
            <a:spLocks noChangeArrowheads="1"/>
          </p:cNvSpPr>
          <p:nvPr/>
        </p:nvSpPr>
        <p:spPr bwMode="auto">
          <a:xfrm>
            <a:off x="3903663" y="4113213"/>
            <a:ext cx="146050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/>
          </a:p>
        </p:txBody>
      </p:sp>
      <p:sp>
        <p:nvSpPr>
          <p:cNvPr id="431137" name="Text Box 33"/>
          <p:cNvSpPr txBox="1">
            <a:spLocks noChangeArrowheads="1"/>
          </p:cNvSpPr>
          <p:nvPr/>
        </p:nvSpPr>
        <p:spPr bwMode="auto">
          <a:xfrm>
            <a:off x="3276600" y="4005263"/>
            <a:ext cx="2087563" cy="43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StarSymbol"/>
              <a:buNone/>
            </a:pPr>
            <a:r>
              <a:rPr lang="cs-CZ" sz="2400" b="1" dirty="0">
                <a:solidFill>
                  <a:schemeClr val="tx1"/>
                </a:solidFill>
              </a:rPr>
              <a:t>Námezník</a:t>
            </a:r>
          </a:p>
        </p:txBody>
      </p:sp>
      <p:sp>
        <p:nvSpPr>
          <p:cNvPr id="431138" name="Text Box 34"/>
          <p:cNvSpPr txBox="1">
            <a:spLocks noChangeArrowheads="1"/>
          </p:cNvSpPr>
          <p:nvPr/>
        </p:nvSpPr>
        <p:spPr bwMode="auto">
          <a:xfrm>
            <a:off x="5867400" y="4005263"/>
            <a:ext cx="2089150" cy="43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StarSymbol"/>
              <a:buNone/>
            </a:pPr>
            <a:r>
              <a:rPr lang="cs-CZ" sz="2400" b="1" dirty="0" err="1">
                <a:solidFill>
                  <a:schemeClr val="tx1"/>
                </a:solidFill>
              </a:rPr>
              <a:t>Koncovník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431139" name="Text Box 35"/>
          <p:cNvSpPr txBox="1">
            <a:spLocks noChangeArrowheads="1"/>
          </p:cNvSpPr>
          <p:nvPr/>
        </p:nvSpPr>
        <p:spPr bwMode="auto">
          <a:xfrm>
            <a:off x="755650" y="4868863"/>
            <a:ext cx="19446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StarSymbol"/>
              <a:buNone/>
            </a:pPr>
            <a:r>
              <a:rPr lang="cs-CZ" b="1" dirty="0">
                <a:solidFill>
                  <a:srgbClr val="FF3300"/>
                </a:solidFill>
              </a:rPr>
              <a:t>Hranice</a:t>
            </a:r>
            <a:r>
              <a:rPr lang="cs-CZ" sz="2400" b="1" dirty="0">
                <a:solidFill>
                  <a:srgbClr val="FF3300"/>
                </a:solidFill>
              </a:rPr>
              <a:t> </a:t>
            </a:r>
            <a:r>
              <a:rPr lang="cs-CZ" b="1" dirty="0">
                <a:solidFill>
                  <a:srgbClr val="FF3300"/>
                </a:solidFill>
              </a:rPr>
              <a:t>koleje</a:t>
            </a:r>
          </a:p>
        </p:txBody>
      </p:sp>
      <p:sp>
        <p:nvSpPr>
          <p:cNvPr id="431140" name="Text Box 36"/>
          <p:cNvSpPr txBox="1">
            <a:spLocks noChangeArrowheads="1"/>
          </p:cNvSpPr>
          <p:nvPr/>
        </p:nvSpPr>
        <p:spPr bwMode="auto">
          <a:xfrm>
            <a:off x="2916238" y="4868863"/>
            <a:ext cx="26622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StarSymbol"/>
              <a:buNone/>
            </a:pPr>
            <a:r>
              <a:rPr lang="cs-CZ" b="1">
                <a:solidFill>
                  <a:srgbClr val="FF3300"/>
                </a:solidFill>
              </a:rPr>
              <a:t>Hranice koleje</a:t>
            </a:r>
          </a:p>
          <a:p>
            <a:pPr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StarSymbol"/>
              <a:buNone/>
            </a:pPr>
            <a:r>
              <a:rPr lang="cs-CZ" b="1">
                <a:solidFill>
                  <a:srgbClr val="FF3300"/>
                </a:solidFill>
              </a:rPr>
              <a:t>Konec vlakové cesty</a:t>
            </a:r>
          </a:p>
        </p:txBody>
      </p:sp>
      <p:sp>
        <p:nvSpPr>
          <p:cNvPr id="431142" name="Text Box 38"/>
          <p:cNvSpPr txBox="1">
            <a:spLocks noChangeArrowheads="1"/>
          </p:cNvSpPr>
          <p:nvPr/>
        </p:nvSpPr>
        <p:spPr bwMode="auto">
          <a:xfrm>
            <a:off x="6011863" y="5013325"/>
            <a:ext cx="252095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StarSymbol"/>
              <a:buNone/>
            </a:pPr>
            <a:r>
              <a:rPr lang="cs-CZ" b="1">
                <a:solidFill>
                  <a:srgbClr val="FF3300"/>
                </a:solidFill>
              </a:rPr>
              <a:t>Konec vlakové cesty</a:t>
            </a:r>
          </a:p>
        </p:txBody>
      </p:sp>
    </p:spTree>
    <p:extLst>
      <p:ext uri="{BB962C8B-B14F-4D97-AF65-F5344CB8AC3E}">
        <p14:creationId xmlns:p14="http://schemas.microsoft.com/office/powerpoint/2010/main" val="19476894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1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1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3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1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1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1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1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1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3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2000"/>
                                        <p:tgtEl>
                                          <p:spTgt spid="43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2000"/>
                                        <p:tgtEl>
                                          <p:spTgt spid="43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2000"/>
                                        <p:tgtEl>
                                          <p:spTgt spid="43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134" grpId="0"/>
      <p:bldP spid="431137" grpId="0"/>
      <p:bldP spid="431138" grpId="0"/>
      <p:bldP spid="431139" grpId="0"/>
      <p:bldP spid="431140" grpId="0"/>
      <p:bldP spid="43114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sah 5"/>
          <p:cNvSpPr>
            <a:spLocks noGrp="1"/>
          </p:cNvSpPr>
          <p:nvPr>
            <p:ph idx="1"/>
          </p:nvPr>
        </p:nvSpPr>
        <p:spPr bwMode="auto">
          <a:xfrm>
            <a:off x="457200" y="1214422"/>
            <a:ext cx="8229600" cy="491174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2400" dirty="0">
                <a:solidFill>
                  <a:schemeClr val="tx1"/>
                </a:solidFill>
                <a:latin typeface="+mn-lt"/>
              </a:rPr>
              <a:t>s</a:t>
            </a:r>
            <a:r>
              <a:rPr lang="cs-CZ" sz="2400" dirty="0" smtClean="0">
                <a:solidFill>
                  <a:schemeClr val="tx1"/>
                </a:solidFill>
                <a:latin typeface="+mn-lt"/>
              </a:rPr>
              <a:t>taničníky, </a:t>
            </a:r>
          </a:p>
          <a:p>
            <a:pPr>
              <a:buNone/>
            </a:pPr>
            <a:endParaRPr lang="cs-CZ" sz="2400" dirty="0" smtClean="0">
              <a:solidFill>
                <a:schemeClr val="tx1"/>
              </a:solidFill>
              <a:latin typeface="+mn-lt"/>
            </a:endParaRPr>
          </a:p>
          <a:p>
            <a:r>
              <a:rPr lang="cs-CZ" sz="2400" dirty="0" smtClean="0">
                <a:solidFill>
                  <a:schemeClr val="tx1"/>
                </a:solidFill>
                <a:latin typeface="+mn-lt"/>
              </a:rPr>
              <a:t>sklonovníky, </a:t>
            </a:r>
          </a:p>
          <a:p>
            <a:r>
              <a:rPr lang="cs-CZ" sz="2400" dirty="0" smtClean="0">
                <a:solidFill>
                  <a:schemeClr val="tx1"/>
                </a:solidFill>
                <a:latin typeface="+mn-lt"/>
              </a:rPr>
              <a:t>skupinová návěstidla, </a:t>
            </a:r>
          </a:p>
          <a:p>
            <a:r>
              <a:rPr lang="cs-CZ" sz="2400" dirty="0" smtClean="0">
                <a:solidFill>
                  <a:schemeClr val="tx1"/>
                </a:solidFill>
                <a:latin typeface="+mn-lt"/>
              </a:rPr>
              <a:t>návěstidla výhybek a výkolejek, </a:t>
            </a:r>
          </a:p>
          <a:p>
            <a:r>
              <a:rPr lang="cs-CZ" sz="2400" dirty="0" smtClean="0">
                <a:solidFill>
                  <a:schemeClr val="tx1"/>
                </a:solidFill>
                <a:latin typeface="+mn-lt"/>
              </a:rPr>
              <a:t>světelná návěstidla pro zkoušku brzdy </a:t>
            </a:r>
          </a:p>
          <a:p>
            <a:pPr>
              <a:buNone/>
            </a:pPr>
            <a:endParaRPr lang="cs-CZ" sz="2400" dirty="0" smtClean="0">
              <a:solidFill>
                <a:schemeClr val="tx1"/>
              </a:solidFill>
              <a:latin typeface="+mn-lt"/>
            </a:endParaRPr>
          </a:p>
          <a:p>
            <a:r>
              <a:rPr lang="cs-CZ" sz="2400" dirty="0" smtClean="0">
                <a:solidFill>
                  <a:schemeClr val="tx1"/>
                </a:solidFill>
                <a:latin typeface="+mn-lt"/>
              </a:rPr>
              <a:t>a návěstidla s návěstí Číslo dopravny </a:t>
            </a:r>
          </a:p>
          <a:p>
            <a:pPr marL="0" indent="0">
              <a:buNone/>
            </a:pPr>
            <a:endParaRPr lang="cs-CZ" sz="2400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endParaRPr lang="cs-CZ" sz="2400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endParaRPr lang="cs-CZ" sz="2400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cs-CZ" sz="1800" dirty="0" smtClean="0">
                <a:solidFill>
                  <a:schemeClr val="tx1"/>
                </a:solidFill>
                <a:latin typeface="+mn-lt"/>
              </a:rPr>
              <a:t>je dovoleno je umístit i na opačné straně a </a:t>
            </a:r>
            <a:r>
              <a:rPr lang="cs-CZ" sz="1800" dirty="0" smtClean="0">
                <a:solidFill>
                  <a:srgbClr val="FF3300"/>
                </a:solidFill>
                <a:latin typeface="+mn-lt"/>
              </a:rPr>
              <a:t>nemusí být umístěny přímo u koleje.</a:t>
            </a:r>
            <a:endParaRPr lang="cs-CZ" sz="1800" u="sng" dirty="0" smtClean="0">
              <a:solidFill>
                <a:srgbClr val="FF3300"/>
              </a:solidFill>
              <a:latin typeface="+mn-lt"/>
            </a:endParaRPr>
          </a:p>
          <a:p>
            <a:pPr>
              <a:buNone/>
            </a:pPr>
            <a:endParaRPr lang="cs-CZ" sz="2400" b="0" dirty="0" smtClean="0"/>
          </a:p>
        </p:txBody>
      </p:sp>
      <p:sp>
        <p:nvSpPr>
          <p:cNvPr id="11267" name="Zástupný symbol pro text 6"/>
          <p:cNvSpPr>
            <a:spLocks noGrp="1"/>
          </p:cNvSpPr>
          <p:nvPr>
            <p:ph type="body" sz="quarter" idx="13"/>
          </p:nvPr>
        </p:nvSpPr>
        <p:spPr bwMode="auto">
          <a:xfrm>
            <a:off x="250825" y="6329363"/>
            <a:ext cx="5749935" cy="3603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dirty="0" smtClean="0">
                <a:latin typeface="Arial" charset="0"/>
                <a:cs typeface="Arial" charset="0"/>
              </a:rPr>
              <a:t>	</a:t>
            </a:r>
            <a:r>
              <a:rPr lang="cs-CZ" sz="1500" dirty="0" smtClean="0">
                <a:solidFill>
                  <a:schemeClr val="tx1"/>
                </a:solidFill>
                <a:latin typeface="+mn-lt"/>
                <a:cs typeface="Arial" charset="0"/>
              </a:rPr>
              <a:t>Návěstidla – základní pojmy </a:t>
            </a:r>
          </a:p>
        </p:txBody>
      </p:sp>
      <p:sp>
        <p:nvSpPr>
          <p:cNvPr id="11268" name="Zástupný symbol pro text 7"/>
          <p:cNvSpPr>
            <a:spLocks noGrp="1"/>
          </p:cNvSpPr>
          <p:nvPr>
            <p:ph type="body" sz="quarter" idx="14"/>
          </p:nvPr>
        </p:nvSpPr>
        <p:spPr bwMode="auto">
          <a:xfrm>
            <a:off x="576197" y="692150"/>
            <a:ext cx="8172516" cy="504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s-CZ" altLang="cs-CZ" sz="2400" b="1" dirty="0">
                <a:solidFill>
                  <a:schemeClr val="tx2"/>
                </a:solidFill>
                <a:latin typeface="+mj-lt"/>
              </a:rPr>
              <a:t>Umístění návěstidel</a:t>
            </a:r>
            <a:endParaRPr lang="cs-CZ" sz="2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269" name="Zástupný symbol pro číslo snímku 8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14517E-B72F-4E31-93B3-D1735A3E8457}" type="slidenum">
              <a:rPr lang="cs-CZ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cs-CZ" smtClean="0">
              <a:latin typeface="Arial" charset="0"/>
              <a:cs typeface="Arial" charset="0"/>
            </a:endParaRPr>
          </a:p>
        </p:txBody>
      </p:sp>
      <p:pic>
        <p:nvPicPr>
          <p:cNvPr id="11" name="Picture 4" descr="Staničník bíl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214422"/>
            <a:ext cx="1439863" cy="7540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2" name="Picture 5" descr="stoupání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1" y="1216320"/>
            <a:ext cx="720725" cy="10810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3" name="Picture 148" descr="skupinové návěstidl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84934" y="2109502"/>
            <a:ext cx="539750" cy="541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55" name="Picture 147" descr="číslo dopravn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6028" y="4505609"/>
            <a:ext cx="989013" cy="935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57" name="Obrázek 156"/>
          <p:cNvPicPr/>
          <p:nvPr/>
        </p:nvPicPr>
        <p:blipFill>
          <a:blip r:embed="rId6"/>
          <a:srcRect l="71906" r="10755" b="13699"/>
          <a:stretch>
            <a:fillRect/>
          </a:stretch>
        </p:blipFill>
        <p:spPr bwMode="auto">
          <a:xfrm>
            <a:off x="7500958" y="2714620"/>
            <a:ext cx="785818" cy="1882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" name="Obrázek 157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388" y="2409503"/>
            <a:ext cx="716915" cy="753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416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sah 5"/>
          <p:cNvSpPr>
            <a:spLocks noGrp="1"/>
          </p:cNvSpPr>
          <p:nvPr>
            <p:ph idx="1"/>
          </p:nvPr>
        </p:nvSpPr>
        <p:spPr bwMode="auto">
          <a:xfrm>
            <a:off x="457200" y="1214422"/>
            <a:ext cx="8229600" cy="491174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  <a:latin typeface="+mn-lt"/>
              </a:rPr>
              <a:t>Pro zajištění stavebně technických parametrů dráhy nebo dohlednosti nepřenosných návěstidel je dovoleno umístit </a:t>
            </a:r>
            <a:r>
              <a:rPr lang="cs-CZ" u="sng" dirty="0" smtClean="0">
                <a:solidFill>
                  <a:srgbClr val="FF3300"/>
                </a:solidFill>
                <a:latin typeface="+mn-lt"/>
              </a:rPr>
              <a:t>na opačné straně, přímo u koleje</a:t>
            </a:r>
            <a:r>
              <a:rPr lang="cs-CZ" dirty="0" smtClean="0">
                <a:solidFill>
                  <a:srgbClr val="0000CC"/>
                </a:solidFill>
                <a:latin typeface="+mn-lt"/>
              </a:rPr>
              <a:t>:</a:t>
            </a:r>
          </a:p>
          <a:p>
            <a:pPr marL="0" indent="0">
              <a:buFontTx/>
              <a:buAutoNum type="alphaLcParenR"/>
            </a:pPr>
            <a:r>
              <a:rPr lang="cs-CZ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cs-CZ" dirty="0" smtClean="0">
                <a:solidFill>
                  <a:schemeClr val="tx1"/>
                </a:solidFill>
                <a:latin typeface="+mn-lt"/>
              </a:rPr>
              <a:t>hlavní návěstidla, samostatné předvěsti, samostatné opakovací předvěsti, seřaďovací návěstidla, opakovací seřaďovací návěstidla, spádovištní návěstidla, opakovací spádovištní návěstidla a </a:t>
            </a:r>
            <a:r>
              <a:rPr lang="cs-CZ" dirty="0" err="1" smtClean="0">
                <a:solidFill>
                  <a:schemeClr val="tx1"/>
                </a:solidFill>
                <a:latin typeface="+mn-lt"/>
              </a:rPr>
              <a:t>přejezdníky</a:t>
            </a:r>
            <a:r>
              <a:rPr lang="cs-CZ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1600" dirty="0" smtClean="0">
                <a:solidFill>
                  <a:schemeClr val="tx1"/>
                </a:solidFill>
                <a:latin typeface="+mn-lt"/>
              </a:rPr>
              <a:t>za podmínek stanovených provozovatelem dráhy</a:t>
            </a:r>
          </a:p>
          <a:p>
            <a:pPr marL="0" indent="0">
              <a:buFontTx/>
              <a:buAutoNum type="alphaLcParenR"/>
            </a:pPr>
            <a:endParaRPr lang="cs-CZ" sz="1600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endParaRPr lang="cs-CZ" sz="1600" dirty="0" smtClean="0">
              <a:solidFill>
                <a:srgbClr val="0000CC"/>
              </a:solidFill>
              <a:latin typeface="+mn-lt"/>
            </a:endParaRPr>
          </a:p>
          <a:p>
            <a:pPr>
              <a:buNone/>
            </a:pPr>
            <a:endParaRPr lang="cs-CZ" sz="2400" u="sng" dirty="0" smtClean="0">
              <a:solidFill>
                <a:srgbClr val="0000CC"/>
              </a:solidFill>
              <a:latin typeface="+mn-lt"/>
            </a:endParaRPr>
          </a:p>
          <a:p>
            <a:pPr>
              <a:buNone/>
            </a:pPr>
            <a:endParaRPr lang="cs-CZ" sz="2400" u="sng" dirty="0">
              <a:solidFill>
                <a:srgbClr val="0000CC"/>
              </a:solidFill>
              <a:latin typeface="+mn-lt"/>
            </a:endParaRPr>
          </a:p>
          <a:p>
            <a:pPr>
              <a:buNone/>
            </a:pPr>
            <a:endParaRPr lang="cs-CZ" sz="2400" u="sng" dirty="0" smtClean="0">
              <a:solidFill>
                <a:srgbClr val="0000CC"/>
              </a:solidFill>
              <a:latin typeface="+mn-lt"/>
            </a:endParaRPr>
          </a:p>
          <a:p>
            <a:pPr algn="just">
              <a:buNone/>
            </a:pPr>
            <a:r>
              <a:rPr lang="cs-CZ" dirty="0" smtClean="0">
                <a:solidFill>
                  <a:schemeClr val="tx2"/>
                </a:solidFill>
                <a:latin typeface="+mn-lt"/>
              </a:rPr>
              <a:t>b)</a:t>
            </a:r>
            <a:r>
              <a:rPr lang="cs-CZ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cs-CZ" dirty="0" smtClean="0">
                <a:solidFill>
                  <a:schemeClr val="tx1"/>
                </a:solidFill>
                <a:latin typeface="+mn-lt"/>
              </a:rPr>
              <a:t>ostatní návěstidla, pokud v tomto místě nemůže dojít k záměně v platnosti návěstidel.</a:t>
            </a:r>
          </a:p>
          <a:p>
            <a:pPr>
              <a:buNone/>
            </a:pPr>
            <a:endParaRPr lang="cs-CZ" b="0" dirty="0" smtClean="0"/>
          </a:p>
        </p:txBody>
      </p:sp>
      <p:sp>
        <p:nvSpPr>
          <p:cNvPr id="11267" name="Zástupný symbol pro text 6"/>
          <p:cNvSpPr>
            <a:spLocks noGrp="1"/>
          </p:cNvSpPr>
          <p:nvPr>
            <p:ph type="body" sz="quarter" idx="13"/>
          </p:nvPr>
        </p:nvSpPr>
        <p:spPr bwMode="auto">
          <a:xfrm>
            <a:off x="250825" y="6329363"/>
            <a:ext cx="5749935" cy="3603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dirty="0" smtClean="0">
                <a:latin typeface="Arial" charset="0"/>
                <a:cs typeface="Arial" charset="0"/>
              </a:rPr>
              <a:t>	</a:t>
            </a:r>
            <a:r>
              <a:rPr lang="cs-CZ" sz="1500" dirty="0" smtClean="0">
                <a:solidFill>
                  <a:schemeClr val="tx1"/>
                </a:solidFill>
                <a:latin typeface="+mn-lt"/>
                <a:cs typeface="Arial" charset="0"/>
              </a:rPr>
              <a:t>Návěstidla – základní pojmy </a:t>
            </a:r>
          </a:p>
        </p:txBody>
      </p:sp>
      <p:sp>
        <p:nvSpPr>
          <p:cNvPr id="11268" name="Zástupný symbol pro text 7"/>
          <p:cNvSpPr>
            <a:spLocks noGrp="1"/>
          </p:cNvSpPr>
          <p:nvPr>
            <p:ph type="body" sz="quarter" idx="14"/>
          </p:nvPr>
        </p:nvSpPr>
        <p:spPr bwMode="auto">
          <a:xfrm>
            <a:off x="475989" y="692150"/>
            <a:ext cx="8272724" cy="504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s-CZ" altLang="cs-CZ" sz="2400" b="1" dirty="0">
                <a:solidFill>
                  <a:schemeClr val="tx2"/>
                </a:solidFill>
                <a:latin typeface="+mj-lt"/>
              </a:rPr>
              <a:t>Umístění návěstidel</a:t>
            </a:r>
            <a:endParaRPr lang="cs-CZ" sz="2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269" name="Zástupný symbol pro číslo snímku 8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14517E-B72F-4E31-93B3-D1735A3E8457}" type="slidenum">
              <a:rPr lang="cs-CZ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cs-CZ" smtClean="0">
              <a:latin typeface="Arial" charset="0"/>
              <a:cs typeface="Arial" charset="0"/>
            </a:endParaRPr>
          </a:p>
        </p:txBody>
      </p:sp>
      <p:pic>
        <p:nvPicPr>
          <p:cNvPr id="11" name="Picture 5" descr="hlavní na opačné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4221163"/>
            <a:ext cx="1692275" cy="930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2" name="Picture 6" descr="předvěst na opačné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4221163"/>
            <a:ext cx="1692275" cy="930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3" name="Picture 7" descr="přejezdník na opačné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4221163"/>
            <a:ext cx="1692275" cy="930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453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/>
          <p:cNvPicPr>
            <a:picLocks noChangeAspect="1" noChangeArrowheads="1"/>
          </p:cNvPicPr>
          <p:nvPr/>
        </p:nvPicPr>
        <p:blipFill>
          <a:blip r:embed="rId3">
            <a:lum bright="4000"/>
          </a:blip>
          <a:srcRect/>
          <a:stretch>
            <a:fillRect/>
          </a:stretch>
        </p:blipFill>
        <p:spPr bwMode="auto">
          <a:xfrm>
            <a:off x="4763" y="908050"/>
            <a:ext cx="9139237" cy="5949950"/>
          </a:xfrm>
          <a:prstGeom prst="rect">
            <a:avLst/>
          </a:prstGeom>
          <a:noFill/>
          <a:ln w="9360">
            <a:solidFill>
              <a:srgbClr val="421AA6"/>
            </a:solidFill>
            <a:miter lim="800000"/>
            <a:headEnd/>
            <a:tailEnd/>
          </a:ln>
        </p:spPr>
      </p:pic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406400" y="188913"/>
            <a:ext cx="8332788" cy="606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3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>
                <a:solidFill>
                  <a:srgbClr val="FF0000"/>
                </a:solidFill>
              </a:rPr>
              <a:t>Hlavní návěstidlo je na opačné straně</a:t>
            </a:r>
          </a:p>
        </p:txBody>
      </p:sp>
      <p:cxnSp>
        <p:nvCxnSpPr>
          <p:cNvPr id="29700" name="AutoShape 3"/>
          <p:cNvCxnSpPr>
            <a:cxnSpLocks noChangeShapeType="1"/>
          </p:cNvCxnSpPr>
          <p:nvPr/>
        </p:nvCxnSpPr>
        <p:spPr bwMode="auto">
          <a:xfrm>
            <a:off x="3000375" y="714375"/>
            <a:ext cx="3529013" cy="3714750"/>
          </a:xfrm>
          <a:prstGeom prst="straightConnector1">
            <a:avLst/>
          </a:prstGeom>
          <a:noFill/>
          <a:ln w="19080">
            <a:solidFill>
              <a:srgbClr val="FF33CC"/>
            </a:solidFill>
            <a:miter lim="800000"/>
            <a:headEnd/>
            <a:tailEnd type="triangle" w="med" len="med"/>
          </a:ln>
        </p:spPr>
      </p:cxn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857250" y="0"/>
            <a:ext cx="1000125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37063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sah 5"/>
          <p:cNvSpPr>
            <a:spLocks noGrp="1"/>
          </p:cNvSpPr>
          <p:nvPr>
            <p:ph idx="1"/>
          </p:nvPr>
        </p:nvSpPr>
        <p:spPr bwMode="auto">
          <a:xfrm>
            <a:off x="457200" y="1285860"/>
            <a:ext cx="8229600" cy="484030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2400" dirty="0" smtClean="0">
                <a:solidFill>
                  <a:schemeClr val="tx1"/>
                </a:solidFill>
                <a:latin typeface="+mn-lt"/>
              </a:rPr>
              <a:t>Viditelné návěstidlo </a:t>
            </a:r>
            <a:r>
              <a:rPr lang="cs-CZ" sz="2400" b="0" dirty="0" smtClean="0">
                <a:solidFill>
                  <a:schemeClr val="tx1"/>
                </a:solidFill>
                <a:latin typeface="+mn-lt"/>
              </a:rPr>
              <a:t>je návěstidlo, které dává příslušnou návěst svou barvou nebo tvarem, případně i umístěním, popř. barvou a způsobem svícení světla.</a:t>
            </a:r>
          </a:p>
          <a:p>
            <a:pPr>
              <a:buNone/>
            </a:pPr>
            <a:endParaRPr lang="cs-CZ" sz="2400" b="0" dirty="0" smtClean="0">
              <a:solidFill>
                <a:schemeClr val="tx1"/>
              </a:solidFill>
              <a:latin typeface="+mn-lt"/>
            </a:endParaRPr>
          </a:p>
          <a:p>
            <a:r>
              <a:rPr lang="cs-CZ" sz="2400" b="0" dirty="0" smtClean="0">
                <a:solidFill>
                  <a:schemeClr val="tx1"/>
                </a:solidFill>
                <a:latin typeface="+mn-lt"/>
              </a:rPr>
              <a:t>Příklady některých viditelných návěstidel:</a:t>
            </a:r>
          </a:p>
        </p:txBody>
      </p:sp>
      <p:sp>
        <p:nvSpPr>
          <p:cNvPr id="11267" name="Zástupný symbol pro text 6"/>
          <p:cNvSpPr>
            <a:spLocks noGrp="1"/>
          </p:cNvSpPr>
          <p:nvPr>
            <p:ph type="body" sz="quarter" idx="13"/>
          </p:nvPr>
        </p:nvSpPr>
        <p:spPr bwMode="auto">
          <a:xfrm>
            <a:off x="250825" y="6329363"/>
            <a:ext cx="5749935" cy="3603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dirty="0" smtClean="0">
                <a:latin typeface="Arial" charset="0"/>
                <a:cs typeface="Arial" charset="0"/>
              </a:rPr>
              <a:t>	</a:t>
            </a:r>
            <a:r>
              <a:rPr lang="cs-CZ" sz="1500" dirty="0" smtClean="0">
                <a:solidFill>
                  <a:schemeClr val="tx1"/>
                </a:solidFill>
                <a:latin typeface="+mn-lt"/>
                <a:cs typeface="Arial" charset="0"/>
              </a:rPr>
              <a:t>Návěstidla – základní pojmy </a:t>
            </a:r>
          </a:p>
        </p:txBody>
      </p:sp>
      <p:sp>
        <p:nvSpPr>
          <p:cNvPr id="11268" name="Zástupný symbol pro text 7"/>
          <p:cNvSpPr>
            <a:spLocks noGrp="1"/>
          </p:cNvSpPr>
          <p:nvPr>
            <p:ph type="body" sz="quarter" idx="14"/>
          </p:nvPr>
        </p:nvSpPr>
        <p:spPr bwMode="auto">
          <a:xfrm>
            <a:off x="563671" y="692150"/>
            <a:ext cx="8185042" cy="504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s-CZ" altLang="cs-CZ" sz="2400" b="1" dirty="0">
                <a:solidFill>
                  <a:schemeClr val="tx2"/>
                </a:solidFill>
                <a:latin typeface="+mj-lt"/>
              </a:rPr>
              <a:t>Viditelná návěstidla</a:t>
            </a:r>
            <a:endParaRPr lang="cs-CZ" sz="2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269" name="Zástupný symbol pro číslo snímku 8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14517E-B72F-4E31-93B3-D1735A3E8457}" type="slidenum">
              <a:rPr lang="cs-CZ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cs-CZ" smtClean="0">
              <a:latin typeface="Arial" charset="0"/>
              <a:cs typeface="Arial" charset="0"/>
            </a:endParaRPr>
          </a:p>
        </p:txBody>
      </p:sp>
      <p:pic>
        <p:nvPicPr>
          <p:cNvPr id="7" name="Obrázek 6" descr="nepřenosná návěstidla"/>
          <p:cNvPicPr preferRelativeResize="0">
            <a:picLocks noChangeAspect="1" noChangeArrowheads="1"/>
          </p:cNvPicPr>
          <p:nvPr/>
        </p:nvPicPr>
        <p:blipFill rotWithShape="1">
          <a:blip r:embed="rId2"/>
          <a:srcRect b="63621"/>
          <a:stretch/>
        </p:blipFill>
        <p:spPr bwMode="auto">
          <a:xfrm>
            <a:off x="1427753" y="3689090"/>
            <a:ext cx="5400675" cy="218561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864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sah 5"/>
          <p:cNvSpPr>
            <a:spLocks noGrp="1"/>
          </p:cNvSpPr>
          <p:nvPr>
            <p:ph idx="1"/>
          </p:nvPr>
        </p:nvSpPr>
        <p:spPr bwMode="auto">
          <a:xfrm>
            <a:off x="457200" y="1285860"/>
            <a:ext cx="8229600" cy="484030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cs-CZ" sz="2400" dirty="0" err="1" smtClean="0">
                <a:solidFill>
                  <a:schemeClr val="tx1"/>
                </a:solidFill>
                <a:latin typeface="+mn-lt"/>
              </a:rPr>
              <a:t>Je</a:t>
            </a:r>
            <a:r>
              <a:rPr lang="cs-CZ" sz="2400" dirty="0" smtClean="0">
                <a:solidFill>
                  <a:schemeClr val="tx1"/>
                </a:solidFill>
                <a:latin typeface="+mn-lt"/>
              </a:rPr>
              <a:t>‑li nutno vyjádřit, </a:t>
            </a:r>
            <a:r>
              <a:rPr lang="cs-CZ" sz="2400" dirty="0" smtClean="0">
                <a:solidFill>
                  <a:srgbClr val="FF3300"/>
                </a:solidFill>
                <a:latin typeface="+mn-lt"/>
              </a:rPr>
              <a:t>pro kterou z navazujících tratí (kolejí) platí návěstidlo</a:t>
            </a:r>
            <a:r>
              <a:rPr lang="cs-CZ" sz="2400" dirty="0" smtClean="0">
                <a:solidFill>
                  <a:schemeClr val="tx1"/>
                </a:solidFill>
                <a:latin typeface="+mn-lt"/>
              </a:rPr>
              <a:t>, umístěné před rozvětvením tratí (kolejí), musí být toto návěstidlo doplněno směrovou šipkou. 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chemeClr val="tx1"/>
                </a:solidFill>
                <a:latin typeface="+mn-lt"/>
              </a:rPr>
              <a:t>Směrová šipka je černá obdélníková deska s bílou šipkou. </a:t>
            </a:r>
          </a:p>
          <a:p>
            <a:pPr marL="0" indent="0">
              <a:buNone/>
            </a:pPr>
            <a:endParaRPr lang="cs-CZ" sz="2400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cs-CZ" sz="2400" dirty="0" smtClean="0">
                <a:solidFill>
                  <a:schemeClr val="tx1"/>
                </a:solidFill>
                <a:latin typeface="+mn-lt"/>
              </a:rPr>
              <a:t>Šipka udává, </a:t>
            </a:r>
            <a:r>
              <a:rPr lang="cs-CZ" sz="2400" dirty="0" smtClean="0">
                <a:solidFill>
                  <a:schemeClr val="tx2"/>
                </a:solidFill>
                <a:latin typeface="+mn-lt"/>
              </a:rPr>
              <a:t>pro který směr jízdy návěstidlo platí. </a:t>
            </a:r>
          </a:p>
          <a:p>
            <a:pPr marL="0" indent="0">
              <a:buNone/>
            </a:pPr>
            <a:endParaRPr lang="cs-CZ" sz="2400" u="sng" dirty="0" smtClean="0">
              <a:solidFill>
                <a:srgbClr val="0000CC"/>
              </a:solidFill>
            </a:endParaRPr>
          </a:p>
          <a:p>
            <a:pPr algn="just"/>
            <a:endParaRPr lang="cs-CZ" sz="2400" u="sng" dirty="0" smtClean="0">
              <a:solidFill>
                <a:srgbClr val="FF3300"/>
              </a:solidFill>
            </a:endParaRPr>
          </a:p>
          <a:p>
            <a:pPr marL="0" indent="0">
              <a:buNone/>
            </a:pPr>
            <a:endParaRPr lang="cs-CZ" sz="2400" dirty="0" smtClean="0"/>
          </a:p>
          <a:p>
            <a:endParaRPr lang="pl-PL" sz="2400" dirty="0" smtClean="0"/>
          </a:p>
          <a:p>
            <a:endParaRPr lang="cs-CZ" sz="2400" b="0" dirty="0" smtClean="0"/>
          </a:p>
        </p:txBody>
      </p:sp>
      <p:sp>
        <p:nvSpPr>
          <p:cNvPr id="11267" name="Zástupný symbol pro text 6"/>
          <p:cNvSpPr>
            <a:spLocks noGrp="1"/>
          </p:cNvSpPr>
          <p:nvPr>
            <p:ph type="body" sz="quarter" idx="13"/>
          </p:nvPr>
        </p:nvSpPr>
        <p:spPr bwMode="auto">
          <a:xfrm>
            <a:off x="250825" y="6329363"/>
            <a:ext cx="5749935" cy="3603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dirty="0" smtClean="0">
                <a:latin typeface="Arial" charset="0"/>
                <a:cs typeface="Arial" charset="0"/>
              </a:rPr>
              <a:t>	</a:t>
            </a:r>
            <a:r>
              <a:rPr lang="cs-CZ" sz="1500" dirty="0" smtClean="0">
                <a:solidFill>
                  <a:schemeClr val="tx1"/>
                </a:solidFill>
                <a:latin typeface="+mn-lt"/>
                <a:cs typeface="Arial" charset="0"/>
              </a:rPr>
              <a:t>Návěstidla – základní pojmy </a:t>
            </a:r>
          </a:p>
        </p:txBody>
      </p:sp>
      <p:sp>
        <p:nvSpPr>
          <p:cNvPr id="11268" name="Zástupný symbol pro text 7"/>
          <p:cNvSpPr>
            <a:spLocks noGrp="1"/>
          </p:cNvSpPr>
          <p:nvPr>
            <p:ph type="body" sz="quarter" idx="14"/>
          </p:nvPr>
        </p:nvSpPr>
        <p:spPr bwMode="auto">
          <a:xfrm>
            <a:off x="563671" y="692150"/>
            <a:ext cx="8185042" cy="504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s-CZ" altLang="cs-CZ" sz="2400" b="1" dirty="0">
                <a:solidFill>
                  <a:schemeClr val="tx2"/>
                </a:solidFill>
                <a:latin typeface="+mj-lt"/>
              </a:rPr>
              <a:t>Směrová šipka</a:t>
            </a:r>
            <a:endParaRPr lang="cs-CZ" sz="2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269" name="Zástupný symbol pro číslo snímku 8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14517E-B72F-4E31-93B3-D1735A3E8457}" type="slidenum">
              <a:rPr lang="cs-CZ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cs-CZ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10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sah 5"/>
          <p:cNvSpPr>
            <a:spLocks noGrp="1"/>
          </p:cNvSpPr>
          <p:nvPr>
            <p:ph idx="1"/>
          </p:nvPr>
        </p:nvSpPr>
        <p:spPr bwMode="auto">
          <a:xfrm>
            <a:off x="457200" y="1285860"/>
            <a:ext cx="8229600" cy="484030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cs-CZ" sz="2400" dirty="0" smtClean="0">
                <a:solidFill>
                  <a:schemeClr val="tx1"/>
                </a:solidFill>
                <a:latin typeface="+mn-lt"/>
              </a:rPr>
              <a:t>Směrová šipka může být umístěna </a:t>
            </a:r>
            <a:r>
              <a:rPr lang="cs-CZ" sz="2400" dirty="0" smtClean="0">
                <a:solidFill>
                  <a:srgbClr val="FF3300"/>
                </a:solidFill>
                <a:latin typeface="+mn-lt"/>
              </a:rPr>
              <a:t>bezprostředně</a:t>
            </a:r>
            <a:r>
              <a:rPr lang="cs-CZ" sz="2400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cs-CZ" sz="2400" dirty="0" smtClean="0">
                <a:solidFill>
                  <a:schemeClr val="tx1"/>
                </a:solidFill>
                <a:latin typeface="+mn-lt"/>
              </a:rPr>
              <a:t>pod nebo nad návěstidlem, popř. i vedle návěstidla vpravo.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chemeClr val="tx1"/>
                </a:solidFill>
                <a:latin typeface="+mn-lt"/>
              </a:rPr>
              <a:t>Pokud je v jednom místě umístěno více návěstidel, která platí jen pro jeden směr jízdy, musí být směrovou šipkou doplněno </a:t>
            </a:r>
            <a:r>
              <a:rPr lang="cs-CZ" sz="2400" dirty="0" smtClean="0">
                <a:solidFill>
                  <a:srgbClr val="FF3300"/>
                </a:solidFill>
                <a:latin typeface="+mn-lt"/>
              </a:rPr>
              <a:t>každé návěstidlo</a:t>
            </a:r>
            <a:r>
              <a:rPr lang="cs-CZ" sz="240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0" indent="0">
              <a:buNone/>
            </a:pPr>
            <a:endParaRPr lang="cs-CZ" sz="2400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cs-CZ" sz="2400" dirty="0" smtClean="0">
                <a:solidFill>
                  <a:schemeClr val="tx1"/>
                </a:solidFill>
                <a:latin typeface="+mn-lt"/>
              </a:rPr>
              <a:t>Pokud je možná </a:t>
            </a:r>
            <a:r>
              <a:rPr lang="cs-CZ" sz="2400" dirty="0" smtClean="0">
                <a:solidFill>
                  <a:srgbClr val="FF3300"/>
                </a:solidFill>
                <a:latin typeface="+mn-lt"/>
              </a:rPr>
              <a:t>jízda do tří směrů</a:t>
            </a:r>
            <a:r>
              <a:rPr lang="cs-CZ" sz="2400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cs-CZ" sz="2400" dirty="0" smtClean="0">
                <a:solidFill>
                  <a:schemeClr val="tx1"/>
                </a:solidFill>
                <a:latin typeface="+mn-lt"/>
              </a:rPr>
              <a:t>a návěstidlo platí pro dva z nich, doplní se návěstidlo dvěma směrovými šipkami. </a:t>
            </a:r>
            <a:endParaRPr lang="cs-CZ" sz="2400" u="sng" dirty="0" smtClean="0">
              <a:solidFill>
                <a:schemeClr val="tx1"/>
              </a:solidFill>
              <a:latin typeface="+mn-lt"/>
            </a:endParaRPr>
          </a:p>
          <a:p>
            <a:pPr algn="just"/>
            <a:endParaRPr lang="cs-CZ" sz="2400" u="sng" dirty="0" smtClean="0">
              <a:solidFill>
                <a:srgbClr val="FF3300"/>
              </a:solidFill>
              <a:latin typeface="+mn-lt"/>
            </a:endParaRPr>
          </a:p>
          <a:p>
            <a:pPr marL="0" indent="0">
              <a:buNone/>
            </a:pPr>
            <a:endParaRPr lang="cs-CZ" sz="2400" dirty="0" smtClean="0"/>
          </a:p>
          <a:p>
            <a:endParaRPr lang="pl-PL" sz="2400" dirty="0" smtClean="0"/>
          </a:p>
          <a:p>
            <a:endParaRPr lang="cs-CZ" sz="2400" b="0" dirty="0" smtClean="0"/>
          </a:p>
        </p:txBody>
      </p:sp>
      <p:sp>
        <p:nvSpPr>
          <p:cNvPr id="11267" name="Zástupný symbol pro text 6"/>
          <p:cNvSpPr>
            <a:spLocks noGrp="1"/>
          </p:cNvSpPr>
          <p:nvPr>
            <p:ph type="body" sz="quarter" idx="13"/>
          </p:nvPr>
        </p:nvSpPr>
        <p:spPr bwMode="auto">
          <a:xfrm>
            <a:off x="250825" y="6329363"/>
            <a:ext cx="5749935" cy="3603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dirty="0" smtClean="0">
                <a:latin typeface="Arial" charset="0"/>
                <a:cs typeface="Arial" charset="0"/>
              </a:rPr>
              <a:t>	</a:t>
            </a:r>
            <a:r>
              <a:rPr lang="cs-CZ" sz="1500" dirty="0" smtClean="0">
                <a:solidFill>
                  <a:schemeClr val="tx1"/>
                </a:solidFill>
                <a:latin typeface="+mn-lt"/>
                <a:cs typeface="Arial" charset="0"/>
              </a:rPr>
              <a:t>Návěstidla – základní pojmy </a:t>
            </a:r>
          </a:p>
        </p:txBody>
      </p:sp>
      <p:sp>
        <p:nvSpPr>
          <p:cNvPr id="11268" name="Zástupný symbol pro text 7"/>
          <p:cNvSpPr>
            <a:spLocks noGrp="1"/>
          </p:cNvSpPr>
          <p:nvPr>
            <p:ph type="body" sz="quarter" idx="14"/>
          </p:nvPr>
        </p:nvSpPr>
        <p:spPr bwMode="auto">
          <a:xfrm>
            <a:off x="475989" y="692150"/>
            <a:ext cx="8272724" cy="504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s-CZ" altLang="cs-CZ" sz="2400" b="1" dirty="0">
                <a:solidFill>
                  <a:schemeClr val="tx2"/>
                </a:solidFill>
                <a:latin typeface="+mj-lt"/>
              </a:rPr>
              <a:t>Směrová šipka</a:t>
            </a:r>
            <a:endParaRPr lang="cs-CZ" sz="2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269" name="Zástupný symbol pro číslo snímku 8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14517E-B72F-4E31-93B3-D1735A3E8457}" type="slidenum">
              <a:rPr lang="cs-CZ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cs-CZ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21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sah 5"/>
          <p:cNvSpPr>
            <a:spLocks noGrp="1"/>
          </p:cNvSpPr>
          <p:nvPr>
            <p:ph idx="1"/>
          </p:nvPr>
        </p:nvSpPr>
        <p:spPr bwMode="auto">
          <a:xfrm>
            <a:off x="457200" y="1285860"/>
            <a:ext cx="8229600" cy="484030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sz="2400" dirty="0" smtClean="0"/>
          </a:p>
          <a:p>
            <a:endParaRPr lang="cs-CZ" sz="2400" b="0" dirty="0" smtClean="0"/>
          </a:p>
        </p:txBody>
      </p:sp>
      <p:sp>
        <p:nvSpPr>
          <p:cNvPr id="11267" name="Zástupný symbol pro text 6"/>
          <p:cNvSpPr>
            <a:spLocks noGrp="1"/>
          </p:cNvSpPr>
          <p:nvPr>
            <p:ph type="body" sz="quarter" idx="13"/>
          </p:nvPr>
        </p:nvSpPr>
        <p:spPr bwMode="auto">
          <a:xfrm>
            <a:off x="250825" y="6329363"/>
            <a:ext cx="5749935" cy="3603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dirty="0" smtClean="0">
                <a:latin typeface="Arial" charset="0"/>
                <a:cs typeface="Arial" charset="0"/>
              </a:rPr>
              <a:t>	</a:t>
            </a:r>
            <a:r>
              <a:rPr lang="cs-CZ" sz="1500" dirty="0" smtClean="0">
                <a:solidFill>
                  <a:schemeClr val="tx1"/>
                </a:solidFill>
                <a:latin typeface="+mn-lt"/>
                <a:cs typeface="Arial" charset="0"/>
              </a:rPr>
              <a:t>Návěstidla – základní pojmy </a:t>
            </a:r>
          </a:p>
        </p:txBody>
      </p:sp>
      <p:sp>
        <p:nvSpPr>
          <p:cNvPr id="11268" name="Zástupný symbol pro text 7"/>
          <p:cNvSpPr>
            <a:spLocks noGrp="1"/>
          </p:cNvSpPr>
          <p:nvPr>
            <p:ph type="body" sz="quarter" idx="14"/>
          </p:nvPr>
        </p:nvSpPr>
        <p:spPr bwMode="auto">
          <a:xfrm>
            <a:off x="2411413" y="692150"/>
            <a:ext cx="6337300" cy="504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dirty="0" smtClean="0">
                <a:solidFill>
                  <a:schemeClr val="tx1"/>
                </a:solidFill>
                <a:latin typeface="+mj-lt"/>
              </a:rPr>
              <a:t>Směrová šipka</a:t>
            </a:r>
            <a:endParaRPr lang="cs-CZ" dirty="0" smtClean="0">
              <a:solidFill>
                <a:schemeClr val="tx1"/>
              </a:solidFill>
              <a:latin typeface="+mj-lt"/>
              <a:cs typeface="Arial" charset="0"/>
            </a:endParaRPr>
          </a:p>
        </p:txBody>
      </p:sp>
      <p:sp>
        <p:nvSpPr>
          <p:cNvPr id="11269" name="Zástupný symbol pro číslo snímku 8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14517E-B72F-4E31-93B3-D1735A3E8457}" type="slidenum">
              <a:rPr lang="cs-CZ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cs-CZ" smtClean="0">
              <a:latin typeface="Arial" charset="0"/>
              <a:cs typeface="Arial" charset="0"/>
            </a:endParaRPr>
          </a:p>
        </p:txBody>
      </p:sp>
      <p:pic>
        <p:nvPicPr>
          <p:cNvPr id="6" name="Picture 6" descr="umístění směrové šipk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642918"/>
            <a:ext cx="7035800" cy="552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372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285720" y="595139"/>
            <a:ext cx="8401050" cy="435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93000"/>
              </a:lnSpc>
              <a:spcBef>
                <a:spcPts val="240"/>
              </a:spcBef>
              <a:buClr>
                <a:schemeClr val="tx2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400" b="1" dirty="0">
                <a:solidFill>
                  <a:schemeClr val="tx2"/>
                </a:solidFill>
                <a:latin typeface="+mj-lt"/>
                <a:cs typeface="Arial" pitchFamily="34" charset="0"/>
              </a:rPr>
              <a:t>Indikátorová tabulka se šipkou</a:t>
            </a:r>
            <a:endParaRPr lang="en-GB" sz="2400" b="1" dirty="0">
              <a:solidFill>
                <a:schemeClr val="tx2"/>
              </a:solidFill>
              <a:latin typeface="+mj-lt"/>
              <a:cs typeface="Arial" pitchFamily="34" charset="0"/>
            </a:endParaRPr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285720" y="1285860"/>
            <a:ext cx="8401050" cy="5262979"/>
          </a:xfrm>
          <a:prstGeom prst="rect">
            <a:avLst/>
          </a:prstGeom>
          <a:solidFill>
            <a:schemeClr val="bg1"/>
          </a:solidFill>
          <a:ln w="9360">
            <a:solidFill>
              <a:srgbClr val="421AA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cs-CZ" sz="2000" dirty="0" err="1"/>
              <a:t>Je</a:t>
            </a:r>
            <a:r>
              <a:rPr lang="cs-CZ" sz="2000" dirty="0"/>
              <a:t>‑li nepřenosné návěstidlo umístěné přímo u koleje a  platné jen pro jednu kolej mimořádně umístěno tak, že umožňuje záměnu v platnosti návěstidla </a:t>
            </a:r>
            <a:r>
              <a:rPr lang="cs-CZ" sz="2400" b="1" dirty="0">
                <a:solidFill>
                  <a:srgbClr val="FF3300"/>
                </a:solidFill>
              </a:rPr>
              <a:t>mezi dvěma kolejemi</a:t>
            </a:r>
            <a:r>
              <a:rPr lang="cs-CZ" sz="2400" dirty="0">
                <a:solidFill>
                  <a:srgbClr val="0000CC"/>
                </a:solidFill>
              </a:rPr>
              <a:t>, </a:t>
            </a:r>
            <a:r>
              <a:rPr lang="cs-CZ" sz="2400" dirty="0"/>
              <a:t>musí být označeno indikátorovou tabulkou se šipkou. </a:t>
            </a:r>
          </a:p>
          <a:p>
            <a:r>
              <a:rPr lang="cs-CZ" sz="2400" b="1" dirty="0"/>
              <a:t>Indikátorová tabulka s šipkou </a:t>
            </a:r>
            <a:r>
              <a:rPr lang="cs-CZ" sz="2000" dirty="0"/>
              <a:t>je černá, na kratší straně postavená obdélníková deska s bílou šipkou, směřující z levého (pravého) horního rohu do pravého (levého) dolního rohu. </a:t>
            </a:r>
            <a:r>
              <a:rPr lang="cs-CZ" sz="2400" b="1" dirty="0">
                <a:solidFill>
                  <a:schemeClr val="tx2"/>
                </a:solidFill>
              </a:rPr>
              <a:t>Šipka na tabulce směřuje ke koleji, pro kterou návěstidlo platí.</a:t>
            </a:r>
          </a:p>
          <a:p>
            <a:r>
              <a:rPr lang="cs-CZ" sz="2000" dirty="0" smtClean="0"/>
              <a:t>Šipka </a:t>
            </a:r>
            <a:r>
              <a:rPr lang="cs-CZ" sz="2000" dirty="0"/>
              <a:t>může být pro lepší viditelnost prosvětlovaná. Pokud prosvětlení nesvítí, jízdu vozidel to nijak neovlivňuje. </a:t>
            </a:r>
          </a:p>
          <a:p>
            <a:pPr algn="just"/>
            <a:r>
              <a:rPr lang="cs-CZ" sz="2400" dirty="0"/>
              <a:t>U neproměnných návěstidel může být indikátorová tabulka se šipkou umístěna </a:t>
            </a:r>
            <a:r>
              <a:rPr lang="cs-CZ" sz="2400" b="1" dirty="0">
                <a:solidFill>
                  <a:srgbClr val="FF3300"/>
                </a:solidFill>
              </a:rPr>
              <a:t>bezprostředně</a:t>
            </a:r>
            <a:r>
              <a:rPr lang="cs-CZ" sz="2400" dirty="0">
                <a:solidFill>
                  <a:srgbClr val="0000CC"/>
                </a:solidFill>
              </a:rPr>
              <a:t> </a:t>
            </a:r>
            <a:r>
              <a:rPr lang="cs-CZ" sz="2400" dirty="0"/>
              <a:t>pod nebo nad návěstidlem. </a:t>
            </a:r>
            <a:endParaRPr lang="cs-CZ" sz="2400" b="1" u="sng" dirty="0"/>
          </a:p>
          <a:p>
            <a:pPr algn="just"/>
            <a:endParaRPr lang="cs-CZ" sz="2400" b="1" u="sng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4959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285750" y="217488"/>
            <a:ext cx="8401050" cy="11228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pPr algn="r">
              <a:lnSpc>
                <a:spcPct val="93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dirty="0" smtClean="0">
                <a:latin typeface="+mj-lt"/>
                <a:cs typeface="Arial" pitchFamily="34" charset="0"/>
              </a:rPr>
              <a:t>Indikátorová tabulka se šipkou</a:t>
            </a:r>
          </a:p>
          <a:p>
            <a:pPr algn="r">
              <a:lnSpc>
                <a:spcPct val="93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4400" b="1" dirty="0">
              <a:solidFill>
                <a:srgbClr val="0033CC"/>
              </a:solidFill>
            </a:endParaRPr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285720" y="1285860"/>
            <a:ext cx="8401050" cy="461665"/>
          </a:xfrm>
          <a:prstGeom prst="rect">
            <a:avLst/>
          </a:prstGeom>
          <a:solidFill>
            <a:schemeClr val="bg1"/>
          </a:solidFill>
          <a:ln w="9360">
            <a:solidFill>
              <a:srgbClr val="421AA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cs-CZ" sz="2400" b="1" u="sng" dirty="0">
              <a:solidFill>
                <a:srgbClr val="FF3300"/>
              </a:solidFill>
            </a:endParaRPr>
          </a:p>
        </p:txBody>
      </p:sp>
      <p:pic>
        <p:nvPicPr>
          <p:cNvPr id="74757" name="Picture 5" descr="indik tab šip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1916113"/>
            <a:ext cx="2178050" cy="13636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58" name="Picture 6" descr="záměna návěstide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2785269" y="3199607"/>
            <a:ext cx="5791200" cy="192881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pic>
        <p:nvPicPr>
          <p:cNvPr id="74759" name="Picture 7" descr="Praha_hl_n_svetelna_sipka_I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5243" y="0"/>
            <a:ext cx="9214486" cy="744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35204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sah 5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buNone/>
            </a:pPr>
            <a:r>
              <a:rPr lang="cs-CZ" sz="2400" dirty="0" smtClean="0">
                <a:solidFill>
                  <a:schemeClr val="tx1"/>
                </a:solidFill>
                <a:latin typeface="+mn-lt"/>
              </a:rPr>
              <a:t>Značení indikátorovou tabulkou se šipkou musí být provedeno, </a:t>
            </a:r>
            <a:r>
              <a:rPr lang="cs-CZ" sz="2400" u="sng" dirty="0" err="1" smtClean="0">
                <a:solidFill>
                  <a:schemeClr val="tx1"/>
                </a:solidFill>
                <a:latin typeface="+mn-lt"/>
              </a:rPr>
              <a:t>je</a:t>
            </a:r>
            <a:r>
              <a:rPr lang="cs-CZ" sz="2400" u="sng" dirty="0" smtClean="0">
                <a:solidFill>
                  <a:schemeClr val="tx1"/>
                </a:solidFill>
                <a:latin typeface="+mn-lt"/>
              </a:rPr>
              <a:t>‑li potřeba jednoznačně stanovit,</a:t>
            </a:r>
            <a:r>
              <a:rPr lang="cs-CZ" sz="2400" dirty="0" smtClean="0">
                <a:solidFill>
                  <a:schemeClr val="tx1"/>
                </a:solidFill>
                <a:latin typeface="+mn-lt"/>
              </a:rPr>
              <a:t> pro kterou kolej návěstidlo umístěné přímo u koleje platí, jestliže jeho umístění neodpovídá zásadám, stanoveným tímto předpisem. </a:t>
            </a:r>
          </a:p>
          <a:p>
            <a:pPr algn="just">
              <a:buNone/>
            </a:pPr>
            <a:endParaRPr lang="cs-CZ" sz="2400" dirty="0" smtClean="0">
              <a:solidFill>
                <a:srgbClr val="3366FF"/>
              </a:solidFill>
              <a:latin typeface="+mn-lt"/>
            </a:endParaRPr>
          </a:p>
          <a:p>
            <a:pPr algn="just">
              <a:buNone/>
            </a:pPr>
            <a:r>
              <a:rPr lang="cs-CZ" sz="2400" dirty="0" smtClean="0">
                <a:solidFill>
                  <a:srgbClr val="FF3300"/>
                </a:solidFill>
                <a:latin typeface="+mn-lt"/>
              </a:rPr>
              <a:t>Nově umisťovaná</a:t>
            </a:r>
            <a:r>
              <a:rPr lang="cs-CZ" sz="2400" dirty="0" smtClean="0">
                <a:solidFill>
                  <a:srgbClr val="3366FF"/>
                </a:solidFill>
                <a:latin typeface="+mn-lt"/>
              </a:rPr>
              <a:t> </a:t>
            </a:r>
            <a:r>
              <a:rPr lang="cs-CZ" sz="2400" dirty="0" smtClean="0">
                <a:solidFill>
                  <a:schemeClr val="tx1"/>
                </a:solidFill>
                <a:latin typeface="+mn-lt"/>
              </a:rPr>
              <a:t>hlavní návěstidla, samostatné předvěsti, seřaďovací návěstidla a </a:t>
            </a:r>
            <a:r>
              <a:rPr lang="cs-CZ" sz="2400" dirty="0" err="1" smtClean="0">
                <a:solidFill>
                  <a:schemeClr val="tx1"/>
                </a:solidFill>
                <a:latin typeface="+mn-lt"/>
              </a:rPr>
              <a:t>přejezdníky</a:t>
            </a:r>
            <a:r>
              <a:rPr lang="cs-CZ" sz="2400" dirty="0" smtClean="0">
                <a:solidFill>
                  <a:schemeClr val="tx1"/>
                </a:solidFill>
                <a:latin typeface="+mn-lt"/>
              </a:rPr>
              <a:t> musí být vždy umístěny tak, </a:t>
            </a:r>
            <a:r>
              <a:rPr lang="cs-CZ" sz="2400" dirty="0" smtClean="0">
                <a:solidFill>
                  <a:srgbClr val="FF3300"/>
                </a:solidFill>
                <a:latin typeface="+mn-lt"/>
              </a:rPr>
              <a:t>aby nemusely být indikátorovou tabulkou se šipkou označeny.</a:t>
            </a:r>
          </a:p>
          <a:p>
            <a:pPr marL="0" indent="0">
              <a:buNone/>
            </a:pPr>
            <a:endParaRPr lang="cs-CZ" sz="2400" dirty="0" smtClean="0"/>
          </a:p>
          <a:p>
            <a:endParaRPr lang="pl-PL" sz="2400" dirty="0" smtClean="0"/>
          </a:p>
          <a:p>
            <a:endParaRPr lang="cs-CZ" sz="2400" b="0" dirty="0" smtClean="0"/>
          </a:p>
        </p:txBody>
      </p:sp>
      <p:sp>
        <p:nvSpPr>
          <p:cNvPr id="11267" name="Zástupný symbol pro text 6"/>
          <p:cNvSpPr>
            <a:spLocks noGrp="1"/>
          </p:cNvSpPr>
          <p:nvPr>
            <p:ph type="body" sz="quarter" idx="13"/>
          </p:nvPr>
        </p:nvSpPr>
        <p:spPr bwMode="auto">
          <a:xfrm>
            <a:off x="250825" y="6329363"/>
            <a:ext cx="5749935" cy="3603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dirty="0" smtClean="0">
                <a:latin typeface="Arial" charset="0"/>
                <a:cs typeface="Arial" charset="0"/>
              </a:rPr>
              <a:t>	</a:t>
            </a:r>
            <a:r>
              <a:rPr lang="cs-CZ" sz="1500" dirty="0" smtClean="0">
                <a:solidFill>
                  <a:schemeClr val="tx1"/>
                </a:solidFill>
                <a:latin typeface="+mn-lt"/>
                <a:cs typeface="Arial" charset="0"/>
              </a:rPr>
              <a:t>Návěstidla – základní pojmy </a:t>
            </a:r>
          </a:p>
        </p:txBody>
      </p:sp>
      <p:sp>
        <p:nvSpPr>
          <p:cNvPr id="11268" name="Zástupný symbol pro text 7"/>
          <p:cNvSpPr>
            <a:spLocks noGrp="1"/>
          </p:cNvSpPr>
          <p:nvPr>
            <p:ph type="body" sz="quarter" idx="14"/>
          </p:nvPr>
        </p:nvSpPr>
        <p:spPr bwMode="auto">
          <a:xfrm>
            <a:off x="463463" y="692150"/>
            <a:ext cx="8285250" cy="504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lnSpc>
                <a:spcPct val="93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400" b="1" dirty="0">
                <a:solidFill>
                  <a:schemeClr val="tx2"/>
                </a:solidFill>
                <a:latin typeface="+mj-lt"/>
              </a:rPr>
              <a:t>Indikátorová tabulka se šipkou</a:t>
            </a:r>
            <a:endParaRPr lang="cs-CZ" sz="2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269" name="Zástupný symbol pro číslo snímku 8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14517E-B72F-4E31-93B3-D1735A3E8457}" type="slidenum">
              <a:rPr lang="cs-CZ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cs-CZ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7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sah 5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cs-CZ" sz="2200" dirty="0" smtClean="0">
                <a:solidFill>
                  <a:schemeClr val="tx1"/>
                </a:solidFill>
                <a:latin typeface="+mn-lt"/>
              </a:rPr>
              <a:t>Přenosná návěstidla (pokud předpis SŽDC D1 nestanoví jinak) se umísťují na jednokolejné širé trati a ve stanici </a:t>
            </a:r>
            <a:r>
              <a:rPr lang="cs-CZ" sz="2200" dirty="0" smtClean="0">
                <a:solidFill>
                  <a:srgbClr val="FF0000"/>
                </a:solidFill>
                <a:latin typeface="+mn-lt"/>
              </a:rPr>
              <a:t>přímo vpravo </a:t>
            </a:r>
            <a:r>
              <a:rPr lang="cs-CZ" sz="2200" dirty="0" smtClean="0">
                <a:solidFill>
                  <a:schemeClr val="tx1"/>
                </a:solidFill>
                <a:latin typeface="+mn-lt"/>
              </a:rPr>
              <a:t>od koleje, pro kterou platí; </a:t>
            </a:r>
          </a:p>
          <a:p>
            <a:pPr marL="0" indent="0">
              <a:buNone/>
            </a:pPr>
            <a:endParaRPr lang="cs-CZ" sz="2200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cs-CZ" sz="2200" dirty="0" smtClean="0">
                <a:solidFill>
                  <a:schemeClr val="tx1"/>
                </a:solidFill>
                <a:latin typeface="+mn-lt"/>
              </a:rPr>
              <a:t>na vícekolejné širé trati, při souběhu dvou a více kolejí různých tratí nebo v záhlaví dopraven se umísťují pro krajní koleje </a:t>
            </a:r>
            <a:r>
              <a:rPr lang="cs-CZ" sz="2200" dirty="0" smtClean="0">
                <a:solidFill>
                  <a:srgbClr val="FF0000"/>
                </a:solidFill>
                <a:latin typeface="+mn-lt"/>
              </a:rPr>
              <a:t>na jejich vnější straně přímo u koleje</a:t>
            </a:r>
            <a:r>
              <a:rPr lang="cs-CZ" sz="2200" dirty="0" smtClean="0">
                <a:solidFill>
                  <a:schemeClr val="tx1"/>
                </a:solidFill>
                <a:latin typeface="+mn-lt"/>
              </a:rPr>
              <a:t>, pro kterou platí; </a:t>
            </a:r>
          </a:p>
          <a:p>
            <a:pPr marL="0" indent="0">
              <a:buNone/>
            </a:pPr>
            <a:endParaRPr lang="cs-CZ" sz="2200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cs-CZ" sz="2200" dirty="0" smtClean="0">
                <a:solidFill>
                  <a:schemeClr val="tx1"/>
                </a:solidFill>
                <a:latin typeface="+mn-lt"/>
              </a:rPr>
              <a:t>pro ostatní koleje se umísťují vpravo přímo u koleje, pro kterou platí.</a:t>
            </a:r>
          </a:p>
          <a:p>
            <a:pPr marL="0" indent="0">
              <a:buNone/>
            </a:pPr>
            <a:endParaRPr lang="cs-CZ" sz="2400" dirty="0" smtClean="0"/>
          </a:p>
          <a:p>
            <a:endParaRPr lang="pl-PL" sz="2400" dirty="0" smtClean="0"/>
          </a:p>
          <a:p>
            <a:endParaRPr lang="cs-CZ" sz="2400" b="0" dirty="0" smtClean="0"/>
          </a:p>
        </p:txBody>
      </p:sp>
      <p:sp>
        <p:nvSpPr>
          <p:cNvPr id="11267" name="Zástupný symbol pro text 6"/>
          <p:cNvSpPr>
            <a:spLocks noGrp="1"/>
          </p:cNvSpPr>
          <p:nvPr>
            <p:ph type="body" sz="quarter" idx="13"/>
          </p:nvPr>
        </p:nvSpPr>
        <p:spPr bwMode="auto">
          <a:xfrm>
            <a:off x="250825" y="6329363"/>
            <a:ext cx="5749935" cy="3603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dirty="0" smtClean="0">
                <a:latin typeface="Arial" charset="0"/>
                <a:cs typeface="Arial" charset="0"/>
              </a:rPr>
              <a:t>	</a:t>
            </a:r>
            <a:r>
              <a:rPr lang="cs-CZ" sz="1500" dirty="0" smtClean="0">
                <a:solidFill>
                  <a:schemeClr val="tx1"/>
                </a:solidFill>
                <a:latin typeface="+mn-lt"/>
                <a:cs typeface="Arial" charset="0"/>
              </a:rPr>
              <a:t>Návěstidla – základní pojmy </a:t>
            </a:r>
          </a:p>
        </p:txBody>
      </p:sp>
      <p:sp>
        <p:nvSpPr>
          <p:cNvPr id="11268" name="Zástupný symbol pro text 7"/>
          <p:cNvSpPr>
            <a:spLocks noGrp="1"/>
          </p:cNvSpPr>
          <p:nvPr>
            <p:ph type="body" sz="quarter" idx="14"/>
          </p:nvPr>
        </p:nvSpPr>
        <p:spPr bwMode="auto">
          <a:xfrm>
            <a:off x="488515" y="692150"/>
            <a:ext cx="8260198" cy="504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lnSpc>
                <a:spcPct val="93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400" b="1" dirty="0">
                <a:solidFill>
                  <a:schemeClr val="tx2"/>
                </a:solidFill>
                <a:latin typeface="+mj-lt"/>
              </a:rPr>
              <a:t>Umístění přenosných návěstidel</a:t>
            </a:r>
            <a:endParaRPr lang="cs-CZ" sz="2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269" name="Zástupný symbol pro číslo snímku 8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14517E-B72F-4E31-93B3-D1735A3E8457}" type="slidenum">
              <a:rPr lang="cs-CZ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cs-CZ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98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sah 5"/>
          <p:cNvSpPr>
            <a:spLocks noGrp="1"/>
          </p:cNvSpPr>
          <p:nvPr>
            <p:ph idx="1"/>
          </p:nvPr>
        </p:nvSpPr>
        <p:spPr bwMode="auto">
          <a:xfrm>
            <a:off x="457200" y="1142984"/>
            <a:ext cx="8229600" cy="4983179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cs-CZ" sz="2200" u="sng" dirty="0" smtClean="0">
                <a:solidFill>
                  <a:srgbClr val="FF3300"/>
                </a:solidFill>
                <a:latin typeface="+mj-lt"/>
              </a:rPr>
              <a:t>Přímo vpravo nebo přímo vlevo</a:t>
            </a:r>
            <a:r>
              <a:rPr lang="cs-CZ" sz="2200" dirty="0" smtClean="0">
                <a:solidFill>
                  <a:srgbClr val="0000CC"/>
                </a:solidFill>
                <a:latin typeface="+mj-lt"/>
              </a:rPr>
              <a:t> </a:t>
            </a:r>
            <a:r>
              <a:rPr lang="cs-CZ" sz="2200" dirty="0" smtClean="0">
                <a:solidFill>
                  <a:schemeClr val="tx1"/>
                </a:solidFill>
                <a:latin typeface="+mj-lt"/>
              </a:rPr>
              <a:t>od koleje, pro kterou platí, je dovoleno umístit </a:t>
            </a:r>
          </a:p>
          <a:p>
            <a:r>
              <a:rPr lang="cs-CZ" sz="2200" dirty="0" smtClean="0">
                <a:solidFill>
                  <a:schemeClr val="tx1"/>
                </a:solidFill>
                <a:latin typeface="+mj-lt"/>
              </a:rPr>
              <a:t>přenosná varovná návěstidla </a:t>
            </a:r>
            <a:r>
              <a:rPr lang="cs-CZ" sz="2200" b="0" dirty="0" smtClean="0">
                <a:solidFill>
                  <a:schemeClr val="tx1"/>
                </a:solidFill>
                <a:latin typeface="+mj-lt"/>
              </a:rPr>
              <a:t>(mimo výstražných terčů), </a:t>
            </a:r>
          </a:p>
          <a:p>
            <a:endParaRPr lang="cs-CZ" sz="2200" dirty="0" smtClean="0">
              <a:solidFill>
                <a:srgbClr val="0000CC"/>
              </a:solidFill>
              <a:latin typeface="+mj-lt"/>
            </a:endParaRPr>
          </a:p>
          <a:p>
            <a:endParaRPr lang="cs-CZ" sz="2200" dirty="0" smtClean="0">
              <a:solidFill>
                <a:srgbClr val="0000CC"/>
              </a:solidFill>
              <a:latin typeface="+mj-lt"/>
            </a:endParaRPr>
          </a:p>
          <a:p>
            <a:pPr marL="0" indent="0">
              <a:buNone/>
            </a:pPr>
            <a:endParaRPr lang="cs-CZ" sz="2200" dirty="0" smtClean="0">
              <a:solidFill>
                <a:srgbClr val="0000CC"/>
              </a:solidFill>
              <a:latin typeface="+mj-lt"/>
            </a:endParaRPr>
          </a:p>
          <a:p>
            <a:pPr marL="0" indent="0">
              <a:buNone/>
            </a:pPr>
            <a:endParaRPr lang="cs-CZ" sz="2200" dirty="0" smtClean="0">
              <a:solidFill>
                <a:srgbClr val="0000CC"/>
              </a:solidFill>
              <a:latin typeface="+mj-lt"/>
            </a:endParaRPr>
          </a:p>
          <a:p>
            <a:pPr marL="0" indent="0">
              <a:buNone/>
            </a:pPr>
            <a:endParaRPr lang="cs-CZ" sz="2200" dirty="0" smtClean="0">
              <a:solidFill>
                <a:srgbClr val="0000CC"/>
              </a:solidFill>
              <a:latin typeface="+mj-lt"/>
            </a:endParaRPr>
          </a:p>
          <a:p>
            <a:r>
              <a:rPr lang="cs-CZ" sz="2200" dirty="0" smtClean="0">
                <a:solidFill>
                  <a:schemeClr val="tx1"/>
                </a:solidFill>
                <a:latin typeface="+mj-lt"/>
              </a:rPr>
              <a:t>přenosná návěstidla s návěstí Místo zastavení nebo s návěstí Vozidla připojena k elektrickému </a:t>
            </a:r>
            <a:r>
              <a:rPr lang="cs-CZ" sz="2200" dirty="0" err="1" smtClean="0">
                <a:solidFill>
                  <a:schemeClr val="tx1"/>
                </a:solidFill>
                <a:latin typeface="+mj-lt"/>
              </a:rPr>
              <a:t>předtápěcímu</a:t>
            </a:r>
            <a:r>
              <a:rPr lang="cs-CZ" sz="2200" dirty="0" smtClean="0">
                <a:solidFill>
                  <a:schemeClr val="tx1"/>
                </a:solidFill>
                <a:latin typeface="+mj-lt"/>
              </a:rPr>
              <a:t> stojanu.</a:t>
            </a:r>
          </a:p>
          <a:p>
            <a:endParaRPr lang="cs-CZ" sz="2400" dirty="0" smtClean="0"/>
          </a:p>
          <a:p>
            <a:endParaRPr lang="pl-PL" sz="2400" dirty="0" smtClean="0"/>
          </a:p>
          <a:p>
            <a:endParaRPr lang="cs-CZ" sz="2400" b="0" dirty="0" smtClean="0"/>
          </a:p>
        </p:txBody>
      </p:sp>
      <p:sp>
        <p:nvSpPr>
          <p:cNvPr id="11267" name="Zástupný symbol pro text 6"/>
          <p:cNvSpPr>
            <a:spLocks noGrp="1"/>
          </p:cNvSpPr>
          <p:nvPr>
            <p:ph type="body" sz="quarter" idx="13"/>
          </p:nvPr>
        </p:nvSpPr>
        <p:spPr bwMode="auto">
          <a:xfrm>
            <a:off x="250825" y="6329363"/>
            <a:ext cx="5749935" cy="3603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dirty="0" smtClean="0">
                <a:latin typeface="Arial" charset="0"/>
                <a:cs typeface="Arial" charset="0"/>
              </a:rPr>
              <a:t>	</a:t>
            </a:r>
            <a:r>
              <a:rPr lang="cs-CZ" sz="1500" dirty="0" smtClean="0">
                <a:solidFill>
                  <a:schemeClr val="tx1"/>
                </a:solidFill>
                <a:latin typeface="+mn-lt"/>
                <a:cs typeface="Arial" charset="0"/>
              </a:rPr>
              <a:t>Návěstidla – základní pojmy </a:t>
            </a:r>
          </a:p>
        </p:txBody>
      </p:sp>
      <p:sp>
        <p:nvSpPr>
          <p:cNvPr id="11268" name="Zástupný symbol pro text 7"/>
          <p:cNvSpPr>
            <a:spLocks noGrp="1"/>
          </p:cNvSpPr>
          <p:nvPr>
            <p:ph type="body" sz="quarter" idx="14"/>
          </p:nvPr>
        </p:nvSpPr>
        <p:spPr bwMode="auto">
          <a:xfrm>
            <a:off x="538619" y="692150"/>
            <a:ext cx="8210094" cy="504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lnSpc>
                <a:spcPct val="93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400" b="1" dirty="0">
                <a:solidFill>
                  <a:schemeClr val="tx2"/>
                </a:solidFill>
                <a:latin typeface="+mj-lt"/>
              </a:rPr>
              <a:t>Umístění přenosných návěstidel</a:t>
            </a:r>
            <a:endParaRPr lang="cs-CZ" sz="2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269" name="Zástupný symbol pro číslo snímku 8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14517E-B72F-4E31-93B3-D1735A3E8457}" type="slidenum">
              <a:rPr lang="cs-CZ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cs-CZ" smtClean="0">
              <a:latin typeface="Arial" charset="0"/>
              <a:cs typeface="Arial" charset="0"/>
            </a:endParaRPr>
          </a:p>
        </p:txBody>
      </p:sp>
      <p:pic>
        <p:nvPicPr>
          <p:cNvPr id="6" name="Obrázek 9" descr="světelná ramp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3183" y="2212332"/>
            <a:ext cx="2365375" cy="21828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" name="Picture 7" descr="místo zastavení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0571" y="5183992"/>
            <a:ext cx="900113" cy="852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9" name="Picture 9" descr="předtápění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8027" y="5072074"/>
            <a:ext cx="2409825" cy="1076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" name="Obrázek 9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2357430"/>
            <a:ext cx="1864360" cy="2037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583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sah 5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cs-CZ" sz="2400" dirty="0" smtClean="0">
                <a:solidFill>
                  <a:schemeClr val="tx1"/>
                </a:solidFill>
                <a:latin typeface="+mn-lt"/>
              </a:rPr>
              <a:t>Obvod výhybek přilehlých k hlavnímu návěstidlu je úsek koleje v obvodu stanice nebo odbočky, který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chemeClr val="tx1"/>
                </a:solidFill>
                <a:latin typeface="+mn-lt"/>
              </a:rPr>
              <a:t>a)	začíná:</a:t>
            </a:r>
          </a:p>
          <a:p>
            <a:pPr marL="0" indent="0">
              <a:buNone/>
            </a:pPr>
            <a:r>
              <a:rPr lang="cs-CZ" sz="2400" dirty="0" err="1" smtClean="0">
                <a:solidFill>
                  <a:schemeClr val="tx1"/>
                </a:solidFill>
                <a:latin typeface="+mn-lt"/>
              </a:rPr>
              <a:t>aa</a:t>
            </a:r>
            <a:r>
              <a:rPr lang="cs-CZ" sz="2400" dirty="0" smtClean="0">
                <a:solidFill>
                  <a:schemeClr val="tx1"/>
                </a:solidFill>
                <a:latin typeface="+mn-lt"/>
              </a:rPr>
              <a:t>)	</a:t>
            </a:r>
            <a:r>
              <a:rPr lang="cs-CZ" sz="2400" dirty="0" smtClean="0">
                <a:solidFill>
                  <a:srgbClr val="FF0000"/>
                </a:solidFill>
                <a:latin typeface="+mn-lt"/>
              </a:rPr>
              <a:t>od hlavního návěstidla</a:t>
            </a:r>
            <a:r>
              <a:rPr lang="cs-CZ" sz="2400" dirty="0" smtClean="0">
                <a:solidFill>
                  <a:schemeClr val="tx1"/>
                </a:solidFill>
                <a:latin typeface="+mn-lt"/>
              </a:rPr>
              <a:t>, umístěného přímo u koleje nebo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chemeClr val="tx1"/>
                </a:solidFill>
                <a:latin typeface="+mn-lt"/>
              </a:rPr>
              <a:t>ab)</a:t>
            </a:r>
            <a:r>
              <a:rPr lang="cs-CZ" sz="2400" dirty="0" smtClean="0">
                <a:solidFill>
                  <a:srgbClr val="3366FF"/>
                </a:solidFill>
                <a:latin typeface="+mn-lt"/>
              </a:rPr>
              <a:t>	</a:t>
            </a:r>
            <a:r>
              <a:rPr lang="cs-CZ" sz="2400" dirty="0" smtClean="0">
                <a:solidFill>
                  <a:srgbClr val="FF0000"/>
                </a:solidFill>
                <a:latin typeface="+mn-lt"/>
              </a:rPr>
              <a:t>od návěstidla s návěstí Konec vlakové cesty nebo</a:t>
            </a:r>
          </a:p>
          <a:p>
            <a:pPr marL="0" indent="0">
              <a:buNone/>
            </a:pPr>
            <a:r>
              <a:rPr lang="cs-CZ" sz="2400" dirty="0" err="1" smtClean="0">
                <a:solidFill>
                  <a:schemeClr val="tx1"/>
                </a:solidFill>
                <a:latin typeface="+mn-lt"/>
              </a:rPr>
              <a:t>ac</a:t>
            </a:r>
            <a:r>
              <a:rPr lang="cs-CZ" sz="2400" dirty="0" smtClean="0">
                <a:solidFill>
                  <a:schemeClr val="tx1"/>
                </a:solidFill>
                <a:latin typeface="+mn-lt"/>
              </a:rPr>
              <a:t>)</a:t>
            </a:r>
            <a:r>
              <a:rPr lang="cs-CZ" sz="2400" dirty="0" smtClean="0">
                <a:solidFill>
                  <a:srgbClr val="3366FF"/>
                </a:solidFill>
                <a:latin typeface="+mn-lt"/>
              </a:rPr>
              <a:t>	</a:t>
            </a:r>
            <a:r>
              <a:rPr lang="cs-CZ" sz="2400" dirty="0" smtClean="0">
                <a:solidFill>
                  <a:srgbClr val="FF0000"/>
                </a:solidFill>
                <a:latin typeface="+mn-lt"/>
              </a:rPr>
              <a:t>od úrovně vjezdového návěstidla </a:t>
            </a:r>
            <a:r>
              <a:rPr lang="cs-CZ" sz="2400" dirty="0" smtClean="0">
                <a:solidFill>
                  <a:schemeClr val="tx1"/>
                </a:solidFill>
                <a:latin typeface="+mn-lt"/>
              </a:rPr>
              <a:t>správné koleje, </a:t>
            </a:r>
            <a:r>
              <a:rPr lang="cs-CZ" sz="2400" dirty="0" err="1" smtClean="0">
                <a:solidFill>
                  <a:schemeClr val="tx1"/>
                </a:solidFill>
                <a:latin typeface="+mn-lt"/>
              </a:rPr>
              <a:t>nemá</a:t>
            </a:r>
            <a:r>
              <a:rPr lang="cs-CZ" sz="2400" dirty="0" smtClean="0">
                <a:solidFill>
                  <a:schemeClr val="tx1"/>
                </a:solidFill>
                <a:latin typeface="+mn-lt"/>
              </a:rPr>
              <a:t>‑li nesprávná kolej vjezdové návěstidlo;</a:t>
            </a:r>
          </a:p>
          <a:p>
            <a:pPr marL="0" indent="0">
              <a:buNone/>
            </a:pPr>
            <a:endParaRPr lang="cs-CZ" sz="2400" dirty="0" smtClean="0"/>
          </a:p>
          <a:p>
            <a:endParaRPr lang="pl-PL" sz="2400" dirty="0" smtClean="0"/>
          </a:p>
          <a:p>
            <a:endParaRPr lang="cs-CZ" sz="2400" b="0" dirty="0" smtClean="0"/>
          </a:p>
        </p:txBody>
      </p:sp>
      <p:sp>
        <p:nvSpPr>
          <p:cNvPr id="11267" name="Zástupný symbol pro text 6"/>
          <p:cNvSpPr>
            <a:spLocks noGrp="1"/>
          </p:cNvSpPr>
          <p:nvPr>
            <p:ph type="body" sz="quarter" idx="13"/>
          </p:nvPr>
        </p:nvSpPr>
        <p:spPr bwMode="auto">
          <a:xfrm>
            <a:off x="250825" y="6329363"/>
            <a:ext cx="5749935" cy="3603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dirty="0" smtClean="0">
                <a:latin typeface="Arial" charset="0"/>
                <a:cs typeface="Arial" charset="0"/>
              </a:rPr>
              <a:t>	</a:t>
            </a:r>
            <a:r>
              <a:rPr lang="cs-CZ" sz="1500" dirty="0" smtClean="0">
                <a:solidFill>
                  <a:schemeClr val="tx1"/>
                </a:solidFill>
                <a:latin typeface="+mn-lt"/>
                <a:cs typeface="Arial" charset="0"/>
              </a:rPr>
              <a:t>Návěstidla – základní pojmy </a:t>
            </a:r>
          </a:p>
        </p:txBody>
      </p:sp>
      <p:sp>
        <p:nvSpPr>
          <p:cNvPr id="11268" name="Zástupný symbol pro text 7"/>
          <p:cNvSpPr>
            <a:spLocks noGrp="1"/>
          </p:cNvSpPr>
          <p:nvPr>
            <p:ph type="body" sz="quarter" idx="14"/>
          </p:nvPr>
        </p:nvSpPr>
        <p:spPr bwMode="auto">
          <a:xfrm>
            <a:off x="388307" y="692150"/>
            <a:ext cx="8360406" cy="504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lnSpc>
                <a:spcPct val="93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400" b="1" dirty="0">
                <a:solidFill>
                  <a:schemeClr val="tx2"/>
                </a:solidFill>
                <a:latin typeface="+mj-lt"/>
              </a:rPr>
              <a:t>Obvod výhybek</a:t>
            </a:r>
            <a:endParaRPr lang="cs-CZ" sz="2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269" name="Zástupný symbol pro číslo snímku 8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14517E-B72F-4E31-93B3-D1735A3E8457}" type="slidenum">
              <a:rPr lang="cs-CZ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cs-CZ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49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sah 5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cs-CZ" sz="2200" dirty="0" smtClean="0">
                <a:solidFill>
                  <a:schemeClr val="tx1"/>
                </a:solidFill>
                <a:latin typeface="+mn-lt"/>
              </a:rPr>
              <a:t>Obvod výhybek přilehlých k hlavnímu návěstidlu je úsek koleje v obvodu stanice nebo odbočky, který</a:t>
            </a:r>
          </a:p>
          <a:p>
            <a:pPr marL="0" indent="0">
              <a:buNone/>
            </a:pPr>
            <a:r>
              <a:rPr lang="cs-CZ" sz="2200" dirty="0" smtClean="0">
                <a:solidFill>
                  <a:schemeClr val="tx1"/>
                </a:solidFill>
                <a:latin typeface="+mn-lt"/>
              </a:rPr>
              <a:t>b) </a:t>
            </a:r>
            <a:r>
              <a:rPr lang="cs-CZ" sz="2200" dirty="0" smtClean="0">
                <a:solidFill>
                  <a:srgbClr val="FF3300"/>
                </a:solidFill>
                <a:latin typeface="+mn-lt"/>
              </a:rPr>
              <a:t>v případě obvodu výhybek přilehlých k vjezdovému nebo cestovému (vloženému) návěstidlu končí poslední pojížděnou výhybkou:</a:t>
            </a:r>
          </a:p>
          <a:p>
            <a:r>
              <a:rPr lang="cs-CZ" sz="2200" dirty="0" smtClean="0">
                <a:solidFill>
                  <a:schemeClr val="tx1"/>
                </a:solidFill>
                <a:latin typeface="+mn-lt"/>
              </a:rPr>
              <a:t>ba)</a:t>
            </a:r>
            <a:r>
              <a:rPr lang="cs-CZ" sz="2200" dirty="0" smtClean="0">
                <a:solidFill>
                  <a:srgbClr val="3366FF"/>
                </a:solidFill>
                <a:latin typeface="+mn-lt"/>
              </a:rPr>
              <a:t>	</a:t>
            </a:r>
            <a:r>
              <a:rPr lang="cs-CZ" sz="2200" dirty="0" smtClean="0">
                <a:solidFill>
                  <a:schemeClr val="tx2"/>
                </a:solidFill>
                <a:latin typeface="+mn-lt"/>
              </a:rPr>
              <a:t>před následujícím hlavním návěstidlem </a:t>
            </a:r>
            <a:r>
              <a:rPr lang="cs-CZ" sz="2200" dirty="0" smtClean="0">
                <a:solidFill>
                  <a:schemeClr val="tx1"/>
                </a:solidFill>
                <a:latin typeface="+mn-lt"/>
              </a:rPr>
              <a:t>v obvodu dopravny, platným pro příslušný směr jízdy a umístěným přímo u koleje, nebo</a:t>
            </a:r>
          </a:p>
          <a:p>
            <a:r>
              <a:rPr lang="cs-CZ" sz="2200" dirty="0" err="1" smtClean="0">
                <a:solidFill>
                  <a:schemeClr val="tx1"/>
                </a:solidFill>
                <a:latin typeface="+mn-lt"/>
              </a:rPr>
              <a:t>bb</a:t>
            </a:r>
            <a:r>
              <a:rPr lang="cs-CZ" sz="2200" dirty="0" smtClean="0">
                <a:solidFill>
                  <a:schemeClr val="tx1"/>
                </a:solidFill>
                <a:latin typeface="+mn-lt"/>
              </a:rPr>
              <a:t>)</a:t>
            </a:r>
            <a:r>
              <a:rPr lang="cs-CZ" sz="2200" dirty="0" smtClean="0">
                <a:solidFill>
                  <a:srgbClr val="3366FF"/>
                </a:solidFill>
                <a:latin typeface="+mn-lt"/>
              </a:rPr>
              <a:t>	</a:t>
            </a:r>
            <a:r>
              <a:rPr lang="cs-CZ" sz="2200" dirty="0" smtClean="0">
                <a:solidFill>
                  <a:schemeClr val="tx2"/>
                </a:solidFill>
                <a:latin typeface="+mn-lt"/>
              </a:rPr>
              <a:t>před následujícím návěstidlem s návěstí Konec vlakové cesty</a:t>
            </a:r>
            <a:r>
              <a:rPr lang="cs-CZ" sz="2200" dirty="0" smtClean="0">
                <a:solidFill>
                  <a:schemeClr val="tx1"/>
                </a:solidFill>
                <a:latin typeface="+mn-lt"/>
              </a:rPr>
              <a:t>, platným pro příslušný směr jízdy.</a:t>
            </a:r>
          </a:p>
          <a:p>
            <a:endParaRPr lang="cs-CZ" sz="2400" b="0" dirty="0" smtClean="0"/>
          </a:p>
        </p:txBody>
      </p:sp>
      <p:sp>
        <p:nvSpPr>
          <p:cNvPr id="11267" name="Zástupný symbol pro text 6"/>
          <p:cNvSpPr>
            <a:spLocks noGrp="1"/>
          </p:cNvSpPr>
          <p:nvPr>
            <p:ph type="body" sz="quarter" idx="13"/>
          </p:nvPr>
        </p:nvSpPr>
        <p:spPr bwMode="auto">
          <a:xfrm>
            <a:off x="250825" y="6329363"/>
            <a:ext cx="5749935" cy="3603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dirty="0" smtClean="0">
                <a:latin typeface="Arial" charset="0"/>
                <a:cs typeface="Arial" charset="0"/>
              </a:rPr>
              <a:t>	</a:t>
            </a:r>
            <a:r>
              <a:rPr lang="cs-CZ" sz="1500" dirty="0" smtClean="0">
                <a:solidFill>
                  <a:schemeClr val="tx1"/>
                </a:solidFill>
                <a:latin typeface="+mn-lt"/>
                <a:cs typeface="Arial" charset="0"/>
              </a:rPr>
              <a:t>Návěstidla – základní pojmy </a:t>
            </a:r>
          </a:p>
        </p:txBody>
      </p:sp>
      <p:sp>
        <p:nvSpPr>
          <p:cNvPr id="11268" name="Zástupný symbol pro text 7"/>
          <p:cNvSpPr>
            <a:spLocks noGrp="1"/>
          </p:cNvSpPr>
          <p:nvPr>
            <p:ph type="body" sz="quarter" idx="14"/>
          </p:nvPr>
        </p:nvSpPr>
        <p:spPr bwMode="auto">
          <a:xfrm>
            <a:off x="425885" y="692150"/>
            <a:ext cx="8322828" cy="504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lnSpc>
                <a:spcPct val="93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400" b="1" dirty="0">
                <a:solidFill>
                  <a:schemeClr val="tx2"/>
                </a:solidFill>
                <a:latin typeface="+mj-lt"/>
              </a:rPr>
              <a:t>Obvod výhybek</a:t>
            </a:r>
            <a:endParaRPr lang="cs-CZ" sz="2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269" name="Zástupný symbol pro číslo snímku 8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14517E-B72F-4E31-93B3-D1735A3E8457}" type="slidenum">
              <a:rPr lang="cs-CZ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cs-CZ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71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sah 5"/>
          <p:cNvSpPr>
            <a:spLocks noGrp="1"/>
          </p:cNvSpPr>
          <p:nvPr>
            <p:ph idx="1"/>
          </p:nvPr>
        </p:nvSpPr>
        <p:spPr bwMode="auto">
          <a:xfrm>
            <a:off x="457200" y="1285860"/>
            <a:ext cx="8229600" cy="484030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cs-CZ" sz="2400" dirty="0" smtClean="0">
                <a:solidFill>
                  <a:schemeClr val="tx1"/>
                </a:solidFill>
                <a:latin typeface="+mn-lt"/>
              </a:rPr>
              <a:t>Příklady </a:t>
            </a:r>
            <a:r>
              <a:rPr lang="cs-CZ" sz="2400" dirty="0" smtClean="0">
                <a:solidFill>
                  <a:schemeClr val="tx1"/>
                </a:solidFill>
              </a:rPr>
              <a:t>dalších viditelných návěstidel:</a:t>
            </a:r>
            <a:endParaRPr lang="cs-CZ" sz="2400" b="0" dirty="0" smtClean="0">
              <a:solidFill>
                <a:schemeClr val="tx1"/>
              </a:solidFill>
            </a:endParaRPr>
          </a:p>
        </p:txBody>
      </p:sp>
      <p:sp>
        <p:nvSpPr>
          <p:cNvPr id="11267" name="Zástupný symbol pro text 6"/>
          <p:cNvSpPr>
            <a:spLocks noGrp="1"/>
          </p:cNvSpPr>
          <p:nvPr>
            <p:ph type="body" sz="quarter" idx="13"/>
          </p:nvPr>
        </p:nvSpPr>
        <p:spPr bwMode="auto">
          <a:xfrm>
            <a:off x="250825" y="6329363"/>
            <a:ext cx="5749935" cy="3603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dirty="0" smtClean="0">
                <a:latin typeface="Arial" charset="0"/>
                <a:cs typeface="Arial" charset="0"/>
              </a:rPr>
              <a:t>	</a:t>
            </a:r>
            <a:r>
              <a:rPr lang="cs-CZ" sz="1500" dirty="0" smtClean="0">
                <a:solidFill>
                  <a:schemeClr val="tx1"/>
                </a:solidFill>
                <a:latin typeface="+mn-lt"/>
                <a:cs typeface="Arial" charset="0"/>
              </a:rPr>
              <a:t>Návěstidla – základní pojmy </a:t>
            </a:r>
          </a:p>
        </p:txBody>
      </p:sp>
      <p:sp>
        <p:nvSpPr>
          <p:cNvPr id="11268" name="Zástupný symbol pro text 7"/>
          <p:cNvSpPr>
            <a:spLocks noGrp="1"/>
          </p:cNvSpPr>
          <p:nvPr>
            <p:ph type="body" sz="quarter" idx="14"/>
          </p:nvPr>
        </p:nvSpPr>
        <p:spPr bwMode="auto">
          <a:xfrm>
            <a:off x="513567" y="692150"/>
            <a:ext cx="8235146" cy="504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s-CZ" altLang="cs-CZ" sz="2400" b="1" dirty="0">
                <a:solidFill>
                  <a:schemeClr val="tx2"/>
                </a:solidFill>
                <a:latin typeface="+mj-lt"/>
              </a:rPr>
              <a:t>Viditelná návěstidla</a:t>
            </a:r>
            <a:endParaRPr lang="cs-CZ" sz="2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269" name="Zástupný symbol pro číslo snímku 8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14517E-B72F-4E31-93B3-D1735A3E8457}" type="slidenum">
              <a:rPr lang="cs-CZ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cs-CZ" smtClean="0">
              <a:latin typeface="Arial" charset="0"/>
              <a:cs typeface="Arial" charset="0"/>
            </a:endParaRPr>
          </a:p>
        </p:txBody>
      </p:sp>
      <p:pic>
        <p:nvPicPr>
          <p:cNvPr id="6" name="Obrázek 5" descr="nepřenosná návěstidla"/>
          <p:cNvPicPr preferRelativeResize="0">
            <a:picLocks noChangeAspect="1" noChangeArrowheads="1"/>
          </p:cNvPicPr>
          <p:nvPr/>
        </p:nvPicPr>
        <p:blipFill rotWithShape="1">
          <a:blip r:embed="rId2"/>
          <a:srcRect t="34294"/>
          <a:stretch/>
        </p:blipFill>
        <p:spPr bwMode="auto">
          <a:xfrm>
            <a:off x="1803534" y="1916482"/>
            <a:ext cx="5400675" cy="394753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943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1"/>
          <p:cNvSpPr>
            <a:spLocks noChangeShapeType="1"/>
          </p:cNvSpPr>
          <p:nvPr/>
        </p:nvSpPr>
        <p:spPr bwMode="auto">
          <a:xfrm>
            <a:off x="357188" y="3786188"/>
            <a:ext cx="8572500" cy="1587"/>
          </a:xfrm>
          <a:prstGeom prst="line">
            <a:avLst/>
          </a:prstGeom>
          <a:noFill/>
          <a:ln w="5724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195" name="Line 2"/>
          <p:cNvSpPr>
            <a:spLocks noChangeShapeType="1"/>
          </p:cNvSpPr>
          <p:nvPr/>
        </p:nvSpPr>
        <p:spPr bwMode="auto">
          <a:xfrm flipV="1">
            <a:off x="2357438" y="3213100"/>
            <a:ext cx="1071562" cy="574675"/>
          </a:xfrm>
          <a:prstGeom prst="line">
            <a:avLst/>
          </a:prstGeom>
          <a:noFill/>
          <a:ln w="2844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196" name="Line 3"/>
          <p:cNvSpPr>
            <a:spLocks noChangeShapeType="1"/>
          </p:cNvSpPr>
          <p:nvPr/>
        </p:nvSpPr>
        <p:spPr bwMode="auto">
          <a:xfrm>
            <a:off x="3429000" y="3214688"/>
            <a:ext cx="2714625" cy="1587"/>
          </a:xfrm>
          <a:prstGeom prst="line">
            <a:avLst/>
          </a:prstGeom>
          <a:noFill/>
          <a:ln w="2844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197" name="Line 4"/>
          <p:cNvSpPr>
            <a:spLocks noChangeShapeType="1"/>
          </p:cNvSpPr>
          <p:nvPr/>
        </p:nvSpPr>
        <p:spPr bwMode="auto">
          <a:xfrm>
            <a:off x="6143625" y="3214688"/>
            <a:ext cx="1000125" cy="571500"/>
          </a:xfrm>
          <a:prstGeom prst="line">
            <a:avLst/>
          </a:prstGeom>
          <a:noFill/>
          <a:ln w="2844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198" name="Freeform 5"/>
          <p:cNvSpPr>
            <a:spLocks noChangeArrowheads="1"/>
          </p:cNvSpPr>
          <p:nvPr/>
        </p:nvSpPr>
        <p:spPr bwMode="auto">
          <a:xfrm>
            <a:off x="1143000" y="4071938"/>
            <a:ext cx="428625" cy="71437"/>
          </a:xfrm>
          <a:custGeom>
            <a:avLst/>
            <a:gdLst>
              <a:gd name="T0" fmla="*/ 56814 w 428625"/>
              <a:gd name="T1" fmla="*/ 27318 h 71437"/>
              <a:gd name="T2" fmla="*/ 371811 w 428625"/>
              <a:gd name="T3" fmla="*/ 27318 h 71437"/>
              <a:gd name="T4" fmla="*/ 371811 w 428625"/>
              <a:gd name="T5" fmla="*/ 44119 h 71437"/>
              <a:gd name="T6" fmla="*/ 56814 w 428625"/>
              <a:gd name="T7" fmla="*/ 44119 h 71437"/>
              <a:gd name="T8" fmla="*/ 56814 w 428625"/>
              <a:gd name="T9" fmla="*/ 27318 h 714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8625"/>
              <a:gd name="T16" fmla="*/ 0 h 71437"/>
              <a:gd name="T17" fmla="*/ 428625 w 428625"/>
              <a:gd name="T18" fmla="*/ 71437 h 714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8625" h="71437">
                <a:moveTo>
                  <a:pt x="56814" y="27318"/>
                </a:moveTo>
                <a:lnTo>
                  <a:pt x="371811" y="27318"/>
                </a:lnTo>
                <a:lnTo>
                  <a:pt x="371811" y="44119"/>
                </a:lnTo>
                <a:lnTo>
                  <a:pt x="56814" y="44119"/>
                </a:lnTo>
                <a:lnTo>
                  <a:pt x="56814" y="27318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199" name="AutoShape 6"/>
          <p:cNvSpPr>
            <a:spLocks noChangeArrowheads="1"/>
          </p:cNvSpPr>
          <p:nvPr/>
        </p:nvSpPr>
        <p:spPr bwMode="auto">
          <a:xfrm>
            <a:off x="1500188" y="4000500"/>
            <a:ext cx="214312" cy="214313"/>
          </a:xfrm>
          <a:prstGeom prst="flowChartConnector">
            <a:avLst/>
          </a:prstGeom>
          <a:solidFill>
            <a:srgbClr val="00FF00"/>
          </a:solidFill>
          <a:ln w="25527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/>
          </a:p>
        </p:txBody>
      </p:sp>
      <p:sp>
        <p:nvSpPr>
          <p:cNvPr id="8200" name="Freeform 7"/>
          <p:cNvSpPr>
            <a:spLocks noChangeArrowheads="1"/>
          </p:cNvSpPr>
          <p:nvPr/>
        </p:nvSpPr>
        <p:spPr bwMode="auto">
          <a:xfrm>
            <a:off x="5435600" y="3357563"/>
            <a:ext cx="565150" cy="71437"/>
          </a:xfrm>
          <a:custGeom>
            <a:avLst/>
            <a:gdLst>
              <a:gd name="T0" fmla="*/ 98770 w 428625"/>
              <a:gd name="T1" fmla="*/ 27318 h 71437"/>
              <a:gd name="T2" fmla="*/ 646390 w 428625"/>
              <a:gd name="T3" fmla="*/ 27318 h 71437"/>
              <a:gd name="T4" fmla="*/ 646390 w 428625"/>
              <a:gd name="T5" fmla="*/ 44119 h 71437"/>
              <a:gd name="T6" fmla="*/ 98770 w 428625"/>
              <a:gd name="T7" fmla="*/ 44119 h 71437"/>
              <a:gd name="T8" fmla="*/ 98770 w 428625"/>
              <a:gd name="T9" fmla="*/ 27318 h 714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8625"/>
              <a:gd name="T16" fmla="*/ 0 h 71437"/>
              <a:gd name="T17" fmla="*/ 428625 w 428625"/>
              <a:gd name="T18" fmla="*/ 71437 h 714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8625" h="71437">
                <a:moveTo>
                  <a:pt x="56814" y="27318"/>
                </a:moveTo>
                <a:lnTo>
                  <a:pt x="371811" y="27318"/>
                </a:lnTo>
                <a:lnTo>
                  <a:pt x="371811" y="44119"/>
                </a:lnTo>
                <a:lnTo>
                  <a:pt x="56814" y="44119"/>
                </a:lnTo>
                <a:lnTo>
                  <a:pt x="56814" y="27318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201" name="AutoShape 8"/>
          <p:cNvSpPr>
            <a:spLocks noChangeArrowheads="1"/>
          </p:cNvSpPr>
          <p:nvPr/>
        </p:nvSpPr>
        <p:spPr bwMode="auto">
          <a:xfrm>
            <a:off x="5724525" y="3284538"/>
            <a:ext cx="214313" cy="214312"/>
          </a:xfrm>
          <a:prstGeom prst="flowChartConnector">
            <a:avLst/>
          </a:prstGeom>
          <a:solidFill>
            <a:srgbClr val="FF0000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/>
          </a:p>
        </p:txBody>
      </p:sp>
      <p:sp>
        <p:nvSpPr>
          <p:cNvPr id="8202" name="Freeform 9"/>
          <p:cNvSpPr>
            <a:spLocks noChangeArrowheads="1"/>
          </p:cNvSpPr>
          <p:nvPr/>
        </p:nvSpPr>
        <p:spPr bwMode="auto">
          <a:xfrm>
            <a:off x="6659563" y="4005263"/>
            <a:ext cx="428625" cy="71437"/>
          </a:xfrm>
          <a:custGeom>
            <a:avLst/>
            <a:gdLst>
              <a:gd name="T0" fmla="*/ 56814 w 428625"/>
              <a:gd name="T1" fmla="*/ 27318 h 71437"/>
              <a:gd name="T2" fmla="*/ 371811 w 428625"/>
              <a:gd name="T3" fmla="*/ 27318 h 71437"/>
              <a:gd name="T4" fmla="*/ 371811 w 428625"/>
              <a:gd name="T5" fmla="*/ 44119 h 71437"/>
              <a:gd name="T6" fmla="*/ 56814 w 428625"/>
              <a:gd name="T7" fmla="*/ 44119 h 71437"/>
              <a:gd name="T8" fmla="*/ 56814 w 428625"/>
              <a:gd name="T9" fmla="*/ 27318 h 714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8625"/>
              <a:gd name="T16" fmla="*/ 0 h 71437"/>
              <a:gd name="T17" fmla="*/ 428625 w 428625"/>
              <a:gd name="T18" fmla="*/ 71437 h 714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8625" h="71437">
                <a:moveTo>
                  <a:pt x="56814" y="27318"/>
                </a:moveTo>
                <a:lnTo>
                  <a:pt x="371811" y="27318"/>
                </a:lnTo>
                <a:lnTo>
                  <a:pt x="371811" y="44119"/>
                </a:lnTo>
                <a:lnTo>
                  <a:pt x="56814" y="44119"/>
                </a:lnTo>
                <a:lnTo>
                  <a:pt x="56814" y="27318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203" name="AutoShape 10"/>
          <p:cNvSpPr>
            <a:spLocks noChangeArrowheads="1"/>
          </p:cNvSpPr>
          <p:nvPr/>
        </p:nvSpPr>
        <p:spPr bwMode="auto">
          <a:xfrm>
            <a:off x="7019925" y="3933825"/>
            <a:ext cx="214313" cy="214313"/>
          </a:xfrm>
          <a:prstGeom prst="flowChartConnector">
            <a:avLst/>
          </a:prstGeom>
          <a:solidFill>
            <a:srgbClr val="FF0000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/>
          </a:p>
        </p:txBody>
      </p:sp>
      <p:sp>
        <p:nvSpPr>
          <p:cNvPr id="8204" name="AutoShape 11"/>
          <p:cNvSpPr>
            <a:spLocks noChangeArrowheads="1"/>
          </p:cNvSpPr>
          <p:nvPr/>
        </p:nvSpPr>
        <p:spPr bwMode="auto">
          <a:xfrm rot="10140000">
            <a:off x="7664450" y="3451225"/>
            <a:ext cx="214313" cy="214313"/>
          </a:xfrm>
          <a:prstGeom prst="flowChartConnector">
            <a:avLst/>
          </a:prstGeom>
          <a:solidFill>
            <a:srgbClr val="FF0000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/>
          </a:p>
        </p:txBody>
      </p:sp>
      <p:sp>
        <p:nvSpPr>
          <p:cNvPr id="8205" name="Freeform 12"/>
          <p:cNvSpPr>
            <a:spLocks noChangeArrowheads="1"/>
          </p:cNvSpPr>
          <p:nvPr/>
        </p:nvSpPr>
        <p:spPr bwMode="auto">
          <a:xfrm>
            <a:off x="7786688" y="3500438"/>
            <a:ext cx="428625" cy="71437"/>
          </a:xfrm>
          <a:custGeom>
            <a:avLst/>
            <a:gdLst>
              <a:gd name="T0" fmla="*/ 56814 w 428625"/>
              <a:gd name="T1" fmla="*/ 27318 h 71437"/>
              <a:gd name="T2" fmla="*/ 371811 w 428625"/>
              <a:gd name="T3" fmla="*/ 27318 h 71437"/>
              <a:gd name="T4" fmla="*/ 371811 w 428625"/>
              <a:gd name="T5" fmla="*/ 44119 h 71437"/>
              <a:gd name="T6" fmla="*/ 56814 w 428625"/>
              <a:gd name="T7" fmla="*/ 44119 h 71437"/>
              <a:gd name="T8" fmla="*/ 56814 w 428625"/>
              <a:gd name="T9" fmla="*/ 27318 h 714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8625"/>
              <a:gd name="T16" fmla="*/ 0 h 71437"/>
              <a:gd name="T17" fmla="*/ 428625 w 428625"/>
              <a:gd name="T18" fmla="*/ 71437 h 714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8625" h="71437">
                <a:moveTo>
                  <a:pt x="56814" y="27318"/>
                </a:moveTo>
                <a:lnTo>
                  <a:pt x="371811" y="27318"/>
                </a:lnTo>
                <a:lnTo>
                  <a:pt x="371811" y="44119"/>
                </a:lnTo>
                <a:lnTo>
                  <a:pt x="56814" y="44119"/>
                </a:lnTo>
                <a:lnTo>
                  <a:pt x="56814" y="27318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6638" name="AutoShape 14"/>
          <p:cNvSpPr>
            <a:spLocks noChangeArrowheads="1"/>
          </p:cNvSpPr>
          <p:nvPr/>
        </p:nvSpPr>
        <p:spPr bwMode="auto">
          <a:xfrm>
            <a:off x="1187450" y="3860800"/>
            <a:ext cx="5113338" cy="73025"/>
          </a:xfrm>
          <a:prstGeom prst="rightArrow">
            <a:avLst>
              <a:gd name="adj1" fmla="val 50000"/>
              <a:gd name="adj2" fmla="val 39549"/>
            </a:avLst>
          </a:prstGeom>
          <a:solidFill>
            <a:srgbClr val="FF33CC"/>
          </a:solidFill>
          <a:ln w="76327">
            <a:solidFill>
              <a:srgbClr val="FF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/>
          </a:p>
        </p:txBody>
      </p:sp>
      <p:sp>
        <p:nvSpPr>
          <p:cNvPr id="8207" name="AutoShape 15"/>
          <p:cNvSpPr>
            <a:spLocks noChangeArrowheads="1"/>
          </p:cNvSpPr>
          <p:nvPr/>
        </p:nvSpPr>
        <p:spPr bwMode="auto">
          <a:xfrm rot="10140000">
            <a:off x="3522663" y="2879725"/>
            <a:ext cx="214312" cy="214313"/>
          </a:xfrm>
          <a:prstGeom prst="flowChartConnector">
            <a:avLst/>
          </a:prstGeom>
          <a:solidFill>
            <a:srgbClr val="FF0000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/>
          </a:p>
        </p:txBody>
      </p:sp>
      <p:sp>
        <p:nvSpPr>
          <p:cNvPr id="8208" name="Freeform 16"/>
          <p:cNvSpPr>
            <a:spLocks noChangeArrowheads="1"/>
          </p:cNvSpPr>
          <p:nvPr/>
        </p:nvSpPr>
        <p:spPr bwMode="auto">
          <a:xfrm>
            <a:off x="3714750" y="2928938"/>
            <a:ext cx="428625" cy="71437"/>
          </a:xfrm>
          <a:custGeom>
            <a:avLst/>
            <a:gdLst>
              <a:gd name="T0" fmla="*/ 56814 w 428625"/>
              <a:gd name="T1" fmla="*/ 27318 h 71437"/>
              <a:gd name="T2" fmla="*/ 371811 w 428625"/>
              <a:gd name="T3" fmla="*/ 27318 h 71437"/>
              <a:gd name="T4" fmla="*/ 371811 w 428625"/>
              <a:gd name="T5" fmla="*/ 44119 h 71437"/>
              <a:gd name="T6" fmla="*/ 56814 w 428625"/>
              <a:gd name="T7" fmla="*/ 44119 h 71437"/>
              <a:gd name="T8" fmla="*/ 56814 w 428625"/>
              <a:gd name="T9" fmla="*/ 27318 h 714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8625"/>
              <a:gd name="T16" fmla="*/ 0 h 71437"/>
              <a:gd name="T17" fmla="*/ 428625 w 428625"/>
              <a:gd name="T18" fmla="*/ 71437 h 714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8625" h="71437">
                <a:moveTo>
                  <a:pt x="56814" y="27318"/>
                </a:moveTo>
                <a:lnTo>
                  <a:pt x="371811" y="27318"/>
                </a:lnTo>
                <a:lnTo>
                  <a:pt x="371811" y="44119"/>
                </a:lnTo>
                <a:lnTo>
                  <a:pt x="56814" y="44119"/>
                </a:lnTo>
                <a:lnTo>
                  <a:pt x="56814" y="27318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209" name="Line 17"/>
          <p:cNvSpPr>
            <a:spLocks noChangeShapeType="1"/>
          </p:cNvSpPr>
          <p:nvPr/>
        </p:nvSpPr>
        <p:spPr bwMode="auto">
          <a:xfrm>
            <a:off x="2916238" y="3789363"/>
            <a:ext cx="719137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210" name="Line 18"/>
          <p:cNvSpPr>
            <a:spLocks noChangeShapeType="1"/>
          </p:cNvSpPr>
          <p:nvPr/>
        </p:nvSpPr>
        <p:spPr bwMode="auto">
          <a:xfrm>
            <a:off x="3635375" y="4437063"/>
            <a:ext cx="18732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211" name="Line 19"/>
          <p:cNvSpPr>
            <a:spLocks noChangeShapeType="1"/>
          </p:cNvSpPr>
          <p:nvPr/>
        </p:nvSpPr>
        <p:spPr bwMode="auto">
          <a:xfrm flipV="1">
            <a:off x="5508625" y="3789363"/>
            <a:ext cx="863600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93312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1"/>
          <p:cNvSpPr>
            <a:spLocks noChangeShapeType="1"/>
          </p:cNvSpPr>
          <p:nvPr/>
        </p:nvSpPr>
        <p:spPr bwMode="auto">
          <a:xfrm>
            <a:off x="357188" y="3786188"/>
            <a:ext cx="8572500" cy="1587"/>
          </a:xfrm>
          <a:prstGeom prst="line">
            <a:avLst/>
          </a:prstGeom>
          <a:noFill/>
          <a:ln w="5724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9219" name="Line 2"/>
          <p:cNvSpPr>
            <a:spLocks noChangeShapeType="1"/>
          </p:cNvSpPr>
          <p:nvPr/>
        </p:nvSpPr>
        <p:spPr bwMode="auto">
          <a:xfrm flipV="1">
            <a:off x="2700338" y="2997200"/>
            <a:ext cx="863600" cy="501650"/>
          </a:xfrm>
          <a:prstGeom prst="line">
            <a:avLst/>
          </a:prstGeom>
          <a:noFill/>
          <a:ln w="2844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9220" name="Line 3"/>
          <p:cNvSpPr>
            <a:spLocks noChangeShapeType="1"/>
          </p:cNvSpPr>
          <p:nvPr/>
        </p:nvSpPr>
        <p:spPr bwMode="auto">
          <a:xfrm>
            <a:off x="3563938" y="2997200"/>
            <a:ext cx="2714625" cy="1588"/>
          </a:xfrm>
          <a:prstGeom prst="line">
            <a:avLst/>
          </a:prstGeom>
          <a:noFill/>
          <a:ln w="2844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9221" name="Line 4"/>
          <p:cNvSpPr>
            <a:spLocks noChangeShapeType="1"/>
          </p:cNvSpPr>
          <p:nvPr/>
        </p:nvSpPr>
        <p:spPr bwMode="auto">
          <a:xfrm>
            <a:off x="6227763" y="2997200"/>
            <a:ext cx="1081087" cy="503238"/>
          </a:xfrm>
          <a:prstGeom prst="line">
            <a:avLst/>
          </a:prstGeom>
          <a:noFill/>
          <a:ln w="2844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9222" name="Freeform 5"/>
          <p:cNvSpPr>
            <a:spLocks noChangeArrowheads="1"/>
          </p:cNvSpPr>
          <p:nvPr/>
        </p:nvSpPr>
        <p:spPr bwMode="auto">
          <a:xfrm>
            <a:off x="1143000" y="4071938"/>
            <a:ext cx="428625" cy="71437"/>
          </a:xfrm>
          <a:custGeom>
            <a:avLst/>
            <a:gdLst>
              <a:gd name="T0" fmla="*/ 56814 w 428625"/>
              <a:gd name="T1" fmla="*/ 27318 h 71437"/>
              <a:gd name="T2" fmla="*/ 371811 w 428625"/>
              <a:gd name="T3" fmla="*/ 27318 h 71437"/>
              <a:gd name="T4" fmla="*/ 371811 w 428625"/>
              <a:gd name="T5" fmla="*/ 44119 h 71437"/>
              <a:gd name="T6" fmla="*/ 56814 w 428625"/>
              <a:gd name="T7" fmla="*/ 44119 h 71437"/>
              <a:gd name="T8" fmla="*/ 56814 w 428625"/>
              <a:gd name="T9" fmla="*/ 27318 h 714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8625"/>
              <a:gd name="T16" fmla="*/ 0 h 71437"/>
              <a:gd name="T17" fmla="*/ 428625 w 428625"/>
              <a:gd name="T18" fmla="*/ 71437 h 714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8625" h="71437">
                <a:moveTo>
                  <a:pt x="56814" y="27318"/>
                </a:moveTo>
                <a:lnTo>
                  <a:pt x="371811" y="27318"/>
                </a:lnTo>
                <a:lnTo>
                  <a:pt x="371811" y="44119"/>
                </a:lnTo>
                <a:lnTo>
                  <a:pt x="56814" y="44119"/>
                </a:lnTo>
                <a:lnTo>
                  <a:pt x="56814" y="27318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223" name="AutoShape 6"/>
          <p:cNvSpPr>
            <a:spLocks noChangeArrowheads="1"/>
          </p:cNvSpPr>
          <p:nvPr/>
        </p:nvSpPr>
        <p:spPr bwMode="auto">
          <a:xfrm>
            <a:off x="1500188" y="4000500"/>
            <a:ext cx="214312" cy="214313"/>
          </a:xfrm>
          <a:prstGeom prst="flowChartConnector">
            <a:avLst/>
          </a:prstGeom>
          <a:solidFill>
            <a:srgbClr val="FF3300"/>
          </a:solidFill>
          <a:ln w="25527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/>
          </a:p>
        </p:txBody>
      </p:sp>
      <p:sp>
        <p:nvSpPr>
          <p:cNvPr id="9224" name="Freeform 9"/>
          <p:cNvSpPr>
            <a:spLocks noChangeArrowheads="1"/>
          </p:cNvSpPr>
          <p:nvPr/>
        </p:nvSpPr>
        <p:spPr bwMode="auto">
          <a:xfrm>
            <a:off x="6659563" y="4005263"/>
            <a:ext cx="428625" cy="71437"/>
          </a:xfrm>
          <a:custGeom>
            <a:avLst/>
            <a:gdLst>
              <a:gd name="T0" fmla="*/ 56814 w 428625"/>
              <a:gd name="T1" fmla="*/ 27318 h 71437"/>
              <a:gd name="T2" fmla="*/ 371811 w 428625"/>
              <a:gd name="T3" fmla="*/ 27318 h 71437"/>
              <a:gd name="T4" fmla="*/ 371811 w 428625"/>
              <a:gd name="T5" fmla="*/ 44119 h 71437"/>
              <a:gd name="T6" fmla="*/ 56814 w 428625"/>
              <a:gd name="T7" fmla="*/ 44119 h 71437"/>
              <a:gd name="T8" fmla="*/ 56814 w 428625"/>
              <a:gd name="T9" fmla="*/ 27318 h 714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8625"/>
              <a:gd name="T16" fmla="*/ 0 h 71437"/>
              <a:gd name="T17" fmla="*/ 428625 w 428625"/>
              <a:gd name="T18" fmla="*/ 71437 h 714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8625" h="71437">
                <a:moveTo>
                  <a:pt x="56814" y="27318"/>
                </a:moveTo>
                <a:lnTo>
                  <a:pt x="371811" y="27318"/>
                </a:lnTo>
                <a:lnTo>
                  <a:pt x="371811" y="44119"/>
                </a:lnTo>
                <a:lnTo>
                  <a:pt x="56814" y="44119"/>
                </a:lnTo>
                <a:lnTo>
                  <a:pt x="56814" y="27318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225" name="AutoShape 10"/>
          <p:cNvSpPr>
            <a:spLocks noChangeArrowheads="1"/>
          </p:cNvSpPr>
          <p:nvPr/>
        </p:nvSpPr>
        <p:spPr bwMode="auto">
          <a:xfrm>
            <a:off x="7019925" y="3933825"/>
            <a:ext cx="214313" cy="214313"/>
          </a:xfrm>
          <a:prstGeom prst="flowChartConnector">
            <a:avLst/>
          </a:prstGeom>
          <a:solidFill>
            <a:srgbClr val="FF0000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/>
          </a:p>
        </p:txBody>
      </p:sp>
      <p:sp>
        <p:nvSpPr>
          <p:cNvPr id="9226" name="AutoShape 11"/>
          <p:cNvSpPr>
            <a:spLocks noChangeArrowheads="1"/>
          </p:cNvSpPr>
          <p:nvPr/>
        </p:nvSpPr>
        <p:spPr bwMode="auto">
          <a:xfrm rot="10140000">
            <a:off x="7667625" y="3141663"/>
            <a:ext cx="214313" cy="214312"/>
          </a:xfrm>
          <a:prstGeom prst="flowChartConnector">
            <a:avLst/>
          </a:prstGeom>
          <a:solidFill>
            <a:srgbClr val="FF0000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/>
          </a:p>
        </p:txBody>
      </p:sp>
      <p:sp>
        <p:nvSpPr>
          <p:cNvPr id="9227" name="Freeform 12"/>
          <p:cNvSpPr>
            <a:spLocks noChangeArrowheads="1"/>
          </p:cNvSpPr>
          <p:nvPr/>
        </p:nvSpPr>
        <p:spPr bwMode="auto">
          <a:xfrm>
            <a:off x="7812088" y="3213100"/>
            <a:ext cx="428625" cy="71438"/>
          </a:xfrm>
          <a:custGeom>
            <a:avLst/>
            <a:gdLst>
              <a:gd name="T0" fmla="*/ 56814 w 428625"/>
              <a:gd name="T1" fmla="*/ 27318 h 71437"/>
              <a:gd name="T2" fmla="*/ 371811 w 428625"/>
              <a:gd name="T3" fmla="*/ 27318 h 71437"/>
              <a:gd name="T4" fmla="*/ 371811 w 428625"/>
              <a:gd name="T5" fmla="*/ 44121 h 71437"/>
              <a:gd name="T6" fmla="*/ 56814 w 428625"/>
              <a:gd name="T7" fmla="*/ 44121 h 71437"/>
              <a:gd name="T8" fmla="*/ 56814 w 428625"/>
              <a:gd name="T9" fmla="*/ 27318 h 714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8625"/>
              <a:gd name="T16" fmla="*/ 0 h 71437"/>
              <a:gd name="T17" fmla="*/ 428625 w 428625"/>
              <a:gd name="T18" fmla="*/ 71437 h 714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8625" h="71437">
                <a:moveTo>
                  <a:pt x="56814" y="27318"/>
                </a:moveTo>
                <a:lnTo>
                  <a:pt x="371811" y="27318"/>
                </a:lnTo>
                <a:lnTo>
                  <a:pt x="371811" y="44119"/>
                </a:lnTo>
                <a:lnTo>
                  <a:pt x="56814" y="44119"/>
                </a:lnTo>
                <a:lnTo>
                  <a:pt x="56814" y="27318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6638" name="AutoShape 14"/>
          <p:cNvSpPr>
            <a:spLocks noChangeArrowheads="1"/>
          </p:cNvSpPr>
          <p:nvPr/>
        </p:nvSpPr>
        <p:spPr bwMode="auto">
          <a:xfrm>
            <a:off x="1187449" y="3357563"/>
            <a:ext cx="4983163" cy="71437"/>
          </a:xfrm>
          <a:prstGeom prst="rightArrow">
            <a:avLst>
              <a:gd name="adj1" fmla="val 50000"/>
              <a:gd name="adj2" fmla="val 18237"/>
            </a:avLst>
          </a:prstGeom>
          <a:solidFill>
            <a:srgbClr val="FF33CC"/>
          </a:solidFill>
          <a:ln w="41402">
            <a:solidFill>
              <a:srgbClr val="FF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/>
          </a:p>
        </p:txBody>
      </p:sp>
      <p:sp>
        <p:nvSpPr>
          <p:cNvPr id="9229" name="AutoShape 15"/>
          <p:cNvSpPr>
            <a:spLocks noChangeArrowheads="1"/>
          </p:cNvSpPr>
          <p:nvPr/>
        </p:nvSpPr>
        <p:spPr bwMode="auto">
          <a:xfrm rot="10140000">
            <a:off x="3924300" y="2565400"/>
            <a:ext cx="214313" cy="214313"/>
          </a:xfrm>
          <a:prstGeom prst="flowChartConnector">
            <a:avLst/>
          </a:prstGeom>
          <a:solidFill>
            <a:srgbClr val="FF0000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/>
          </a:p>
        </p:txBody>
      </p:sp>
      <p:sp>
        <p:nvSpPr>
          <p:cNvPr id="9230" name="Freeform 16"/>
          <p:cNvSpPr>
            <a:spLocks noChangeArrowheads="1"/>
          </p:cNvSpPr>
          <p:nvPr/>
        </p:nvSpPr>
        <p:spPr bwMode="auto">
          <a:xfrm>
            <a:off x="4067175" y="2636838"/>
            <a:ext cx="428625" cy="71437"/>
          </a:xfrm>
          <a:custGeom>
            <a:avLst/>
            <a:gdLst>
              <a:gd name="T0" fmla="*/ 56814 w 428625"/>
              <a:gd name="T1" fmla="*/ 27318 h 71437"/>
              <a:gd name="T2" fmla="*/ 371811 w 428625"/>
              <a:gd name="T3" fmla="*/ 27318 h 71437"/>
              <a:gd name="T4" fmla="*/ 371811 w 428625"/>
              <a:gd name="T5" fmla="*/ 44119 h 71437"/>
              <a:gd name="T6" fmla="*/ 56814 w 428625"/>
              <a:gd name="T7" fmla="*/ 44119 h 71437"/>
              <a:gd name="T8" fmla="*/ 56814 w 428625"/>
              <a:gd name="T9" fmla="*/ 27318 h 714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8625"/>
              <a:gd name="T16" fmla="*/ 0 h 71437"/>
              <a:gd name="T17" fmla="*/ 428625 w 428625"/>
              <a:gd name="T18" fmla="*/ 71437 h 714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8625" h="71437">
                <a:moveTo>
                  <a:pt x="56814" y="27318"/>
                </a:moveTo>
                <a:lnTo>
                  <a:pt x="371811" y="27318"/>
                </a:lnTo>
                <a:lnTo>
                  <a:pt x="371811" y="44119"/>
                </a:lnTo>
                <a:lnTo>
                  <a:pt x="56814" y="44119"/>
                </a:lnTo>
                <a:lnTo>
                  <a:pt x="56814" y="27318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231" name="Line 17"/>
          <p:cNvSpPr>
            <a:spLocks noChangeShapeType="1"/>
          </p:cNvSpPr>
          <p:nvPr/>
        </p:nvSpPr>
        <p:spPr bwMode="auto">
          <a:xfrm>
            <a:off x="2916238" y="3789363"/>
            <a:ext cx="719137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9232" name="Line 18"/>
          <p:cNvSpPr>
            <a:spLocks noChangeShapeType="1"/>
          </p:cNvSpPr>
          <p:nvPr/>
        </p:nvSpPr>
        <p:spPr bwMode="auto">
          <a:xfrm>
            <a:off x="3635375" y="4437063"/>
            <a:ext cx="18732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9233" name="Line 19"/>
          <p:cNvSpPr>
            <a:spLocks noChangeShapeType="1"/>
          </p:cNvSpPr>
          <p:nvPr/>
        </p:nvSpPr>
        <p:spPr bwMode="auto">
          <a:xfrm flipV="1">
            <a:off x="5508625" y="3789363"/>
            <a:ext cx="863600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9234" name="Line 20"/>
          <p:cNvSpPr>
            <a:spLocks noChangeShapeType="1"/>
          </p:cNvSpPr>
          <p:nvPr/>
        </p:nvSpPr>
        <p:spPr bwMode="auto">
          <a:xfrm>
            <a:off x="323850" y="3500438"/>
            <a:ext cx="85693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923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0613" y="2997200"/>
            <a:ext cx="93662" cy="503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2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3938" y="2997200"/>
            <a:ext cx="93662" cy="503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56032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1"/>
          <p:cNvSpPr>
            <a:spLocks noChangeShapeType="1"/>
          </p:cNvSpPr>
          <p:nvPr/>
        </p:nvSpPr>
        <p:spPr bwMode="auto">
          <a:xfrm>
            <a:off x="357188" y="3786188"/>
            <a:ext cx="8572500" cy="1587"/>
          </a:xfrm>
          <a:prstGeom prst="line">
            <a:avLst/>
          </a:prstGeom>
          <a:noFill/>
          <a:ln w="5724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243" name="Line 2"/>
          <p:cNvSpPr>
            <a:spLocks noChangeShapeType="1"/>
          </p:cNvSpPr>
          <p:nvPr/>
        </p:nvSpPr>
        <p:spPr bwMode="auto">
          <a:xfrm flipV="1">
            <a:off x="2357438" y="3213100"/>
            <a:ext cx="1071562" cy="574675"/>
          </a:xfrm>
          <a:prstGeom prst="line">
            <a:avLst/>
          </a:prstGeom>
          <a:noFill/>
          <a:ln w="2844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244" name="Line 3"/>
          <p:cNvSpPr>
            <a:spLocks noChangeShapeType="1"/>
          </p:cNvSpPr>
          <p:nvPr/>
        </p:nvSpPr>
        <p:spPr bwMode="auto">
          <a:xfrm>
            <a:off x="3429000" y="3214688"/>
            <a:ext cx="2714625" cy="1587"/>
          </a:xfrm>
          <a:prstGeom prst="line">
            <a:avLst/>
          </a:prstGeom>
          <a:noFill/>
          <a:ln w="2844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245" name="Line 4"/>
          <p:cNvSpPr>
            <a:spLocks noChangeShapeType="1"/>
          </p:cNvSpPr>
          <p:nvPr/>
        </p:nvSpPr>
        <p:spPr bwMode="auto">
          <a:xfrm>
            <a:off x="6143625" y="3214688"/>
            <a:ext cx="1000125" cy="571500"/>
          </a:xfrm>
          <a:prstGeom prst="line">
            <a:avLst/>
          </a:prstGeom>
          <a:noFill/>
          <a:ln w="2844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246" name="Freeform 5"/>
          <p:cNvSpPr>
            <a:spLocks noChangeArrowheads="1"/>
          </p:cNvSpPr>
          <p:nvPr/>
        </p:nvSpPr>
        <p:spPr bwMode="auto">
          <a:xfrm>
            <a:off x="1143000" y="4071938"/>
            <a:ext cx="428625" cy="71437"/>
          </a:xfrm>
          <a:custGeom>
            <a:avLst/>
            <a:gdLst>
              <a:gd name="T0" fmla="*/ 56814 w 428625"/>
              <a:gd name="T1" fmla="*/ 27318 h 71437"/>
              <a:gd name="T2" fmla="*/ 371811 w 428625"/>
              <a:gd name="T3" fmla="*/ 27318 h 71437"/>
              <a:gd name="T4" fmla="*/ 371811 w 428625"/>
              <a:gd name="T5" fmla="*/ 44119 h 71437"/>
              <a:gd name="T6" fmla="*/ 56814 w 428625"/>
              <a:gd name="T7" fmla="*/ 44119 h 71437"/>
              <a:gd name="T8" fmla="*/ 56814 w 428625"/>
              <a:gd name="T9" fmla="*/ 27318 h 714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8625"/>
              <a:gd name="T16" fmla="*/ 0 h 71437"/>
              <a:gd name="T17" fmla="*/ 428625 w 428625"/>
              <a:gd name="T18" fmla="*/ 71437 h 714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8625" h="71437">
                <a:moveTo>
                  <a:pt x="56814" y="27318"/>
                </a:moveTo>
                <a:lnTo>
                  <a:pt x="371811" y="27318"/>
                </a:lnTo>
                <a:lnTo>
                  <a:pt x="371811" y="44119"/>
                </a:lnTo>
                <a:lnTo>
                  <a:pt x="56814" y="44119"/>
                </a:lnTo>
                <a:lnTo>
                  <a:pt x="56814" y="27318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247" name="AutoShape 6"/>
          <p:cNvSpPr>
            <a:spLocks noChangeArrowheads="1"/>
          </p:cNvSpPr>
          <p:nvPr/>
        </p:nvSpPr>
        <p:spPr bwMode="auto">
          <a:xfrm>
            <a:off x="1500188" y="4000500"/>
            <a:ext cx="214312" cy="214313"/>
          </a:xfrm>
          <a:prstGeom prst="flowChartConnector">
            <a:avLst/>
          </a:prstGeom>
          <a:solidFill>
            <a:srgbClr val="00FF00"/>
          </a:solidFill>
          <a:ln w="25527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/>
          </a:p>
        </p:txBody>
      </p:sp>
      <p:sp>
        <p:nvSpPr>
          <p:cNvPr id="10248" name="Freeform 9"/>
          <p:cNvSpPr>
            <a:spLocks noChangeArrowheads="1"/>
          </p:cNvSpPr>
          <p:nvPr/>
        </p:nvSpPr>
        <p:spPr bwMode="auto">
          <a:xfrm>
            <a:off x="6659563" y="4005263"/>
            <a:ext cx="428625" cy="71437"/>
          </a:xfrm>
          <a:custGeom>
            <a:avLst/>
            <a:gdLst>
              <a:gd name="T0" fmla="*/ 56814 w 428625"/>
              <a:gd name="T1" fmla="*/ 27318 h 71437"/>
              <a:gd name="T2" fmla="*/ 371811 w 428625"/>
              <a:gd name="T3" fmla="*/ 27318 h 71437"/>
              <a:gd name="T4" fmla="*/ 371811 w 428625"/>
              <a:gd name="T5" fmla="*/ 44119 h 71437"/>
              <a:gd name="T6" fmla="*/ 56814 w 428625"/>
              <a:gd name="T7" fmla="*/ 44119 h 71437"/>
              <a:gd name="T8" fmla="*/ 56814 w 428625"/>
              <a:gd name="T9" fmla="*/ 27318 h 714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8625"/>
              <a:gd name="T16" fmla="*/ 0 h 71437"/>
              <a:gd name="T17" fmla="*/ 428625 w 428625"/>
              <a:gd name="T18" fmla="*/ 71437 h 714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8625" h="71437">
                <a:moveTo>
                  <a:pt x="56814" y="27318"/>
                </a:moveTo>
                <a:lnTo>
                  <a:pt x="371811" y="27318"/>
                </a:lnTo>
                <a:lnTo>
                  <a:pt x="371811" y="44119"/>
                </a:lnTo>
                <a:lnTo>
                  <a:pt x="56814" y="44119"/>
                </a:lnTo>
                <a:lnTo>
                  <a:pt x="56814" y="27318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249" name="AutoShape 10"/>
          <p:cNvSpPr>
            <a:spLocks noChangeArrowheads="1"/>
          </p:cNvSpPr>
          <p:nvPr/>
        </p:nvSpPr>
        <p:spPr bwMode="auto">
          <a:xfrm>
            <a:off x="7019925" y="3933825"/>
            <a:ext cx="214313" cy="214313"/>
          </a:xfrm>
          <a:prstGeom prst="flowChartConnector">
            <a:avLst/>
          </a:prstGeom>
          <a:solidFill>
            <a:srgbClr val="FF0000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/>
          </a:p>
        </p:txBody>
      </p:sp>
      <p:sp>
        <p:nvSpPr>
          <p:cNvPr id="10250" name="AutoShape 11"/>
          <p:cNvSpPr>
            <a:spLocks noChangeArrowheads="1"/>
          </p:cNvSpPr>
          <p:nvPr/>
        </p:nvSpPr>
        <p:spPr bwMode="auto">
          <a:xfrm rot="10140000">
            <a:off x="7664450" y="3451225"/>
            <a:ext cx="214313" cy="214313"/>
          </a:xfrm>
          <a:prstGeom prst="flowChartConnector">
            <a:avLst/>
          </a:prstGeom>
          <a:solidFill>
            <a:srgbClr val="FF0000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/>
          </a:p>
        </p:txBody>
      </p:sp>
      <p:sp>
        <p:nvSpPr>
          <p:cNvPr id="10251" name="Freeform 12"/>
          <p:cNvSpPr>
            <a:spLocks noChangeArrowheads="1"/>
          </p:cNvSpPr>
          <p:nvPr/>
        </p:nvSpPr>
        <p:spPr bwMode="auto">
          <a:xfrm>
            <a:off x="7786688" y="3500438"/>
            <a:ext cx="428625" cy="71437"/>
          </a:xfrm>
          <a:custGeom>
            <a:avLst/>
            <a:gdLst>
              <a:gd name="T0" fmla="*/ 56814 w 428625"/>
              <a:gd name="T1" fmla="*/ 27318 h 71437"/>
              <a:gd name="T2" fmla="*/ 371811 w 428625"/>
              <a:gd name="T3" fmla="*/ 27318 h 71437"/>
              <a:gd name="T4" fmla="*/ 371811 w 428625"/>
              <a:gd name="T5" fmla="*/ 44119 h 71437"/>
              <a:gd name="T6" fmla="*/ 56814 w 428625"/>
              <a:gd name="T7" fmla="*/ 44119 h 71437"/>
              <a:gd name="T8" fmla="*/ 56814 w 428625"/>
              <a:gd name="T9" fmla="*/ 27318 h 714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8625"/>
              <a:gd name="T16" fmla="*/ 0 h 71437"/>
              <a:gd name="T17" fmla="*/ 428625 w 428625"/>
              <a:gd name="T18" fmla="*/ 71437 h 714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8625" h="71437">
                <a:moveTo>
                  <a:pt x="56814" y="27318"/>
                </a:moveTo>
                <a:lnTo>
                  <a:pt x="371811" y="27318"/>
                </a:lnTo>
                <a:lnTo>
                  <a:pt x="371811" y="44119"/>
                </a:lnTo>
                <a:lnTo>
                  <a:pt x="56814" y="44119"/>
                </a:lnTo>
                <a:lnTo>
                  <a:pt x="56814" y="27318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6638" name="AutoShape 14"/>
          <p:cNvSpPr>
            <a:spLocks noChangeArrowheads="1"/>
          </p:cNvSpPr>
          <p:nvPr/>
        </p:nvSpPr>
        <p:spPr bwMode="auto">
          <a:xfrm>
            <a:off x="1187449" y="3860800"/>
            <a:ext cx="4176713" cy="45719"/>
          </a:xfrm>
          <a:prstGeom prst="rightArrow">
            <a:avLst>
              <a:gd name="adj1" fmla="val 50000"/>
              <a:gd name="adj2" fmla="val 18381"/>
            </a:avLst>
          </a:prstGeom>
          <a:solidFill>
            <a:srgbClr val="FF33CC"/>
          </a:solidFill>
          <a:ln w="76327">
            <a:solidFill>
              <a:srgbClr val="FF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/>
          </a:p>
        </p:txBody>
      </p:sp>
      <p:sp>
        <p:nvSpPr>
          <p:cNvPr id="10253" name="AutoShape 15"/>
          <p:cNvSpPr>
            <a:spLocks noChangeArrowheads="1"/>
          </p:cNvSpPr>
          <p:nvPr/>
        </p:nvSpPr>
        <p:spPr bwMode="auto">
          <a:xfrm rot="10140000">
            <a:off x="3522663" y="2879725"/>
            <a:ext cx="214312" cy="214313"/>
          </a:xfrm>
          <a:prstGeom prst="flowChartConnector">
            <a:avLst/>
          </a:prstGeom>
          <a:solidFill>
            <a:srgbClr val="FF0000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/>
          </a:p>
        </p:txBody>
      </p:sp>
      <p:sp>
        <p:nvSpPr>
          <p:cNvPr id="10254" name="Freeform 16"/>
          <p:cNvSpPr>
            <a:spLocks noChangeArrowheads="1"/>
          </p:cNvSpPr>
          <p:nvPr/>
        </p:nvSpPr>
        <p:spPr bwMode="auto">
          <a:xfrm>
            <a:off x="3714750" y="2928938"/>
            <a:ext cx="428625" cy="71437"/>
          </a:xfrm>
          <a:custGeom>
            <a:avLst/>
            <a:gdLst>
              <a:gd name="T0" fmla="*/ 56814 w 428625"/>
              <a:gd name="T1" fmla="*/ 27318 h 71437"/>
              <a:gd name="T2" fmla="*/ 371811 w 428625"/>
              <a:gd name="T3" fmla="*/ 27318 h 71437"/>
              <a:gd name="T4" fmla="*/ 371811 w 428625"/>
              <a:gd name="T5" fmla="*/ 44119 h 71437"/>
              <a:gd name="T6" fmla="*/ 56814 w 428625"/>
              <a:gd name="T7" fmla="*/ 44119 h 71437"/>
              <a:gd name="T8" fmla="*/ 56814 w 428625"/>
              <a:gd name="T9" fmla="*/ 27318 h 714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8625"/>
              <a:gd name="T16" fmla="*/ 0 h 71437"/>
              <a:gd name="T17" fmla="*/ 428625 w 428625"/>
              <a:gd name="T18" fmla="*/ 71437 h 714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8625" h="71437">
                <a:moveTo>
                  <a:pt x="56814" y="27318"/>
                </a:moveTo>
                <a:lnTo>
                  <a:pt x="371811" y="27318"/>
                </a:lnTo>
                <a:lnTo>
                  <a:pt x="371811" y="44119"/>
                </a:lnTo>
                <a:lnTo>
                  <a:pt x="56814" y="44119"/>
                </a:lnTo>
                <a:lnTo>
                  <a:pt x="56814" y="27318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255" name="Line 15"/>
          <p:cNvSpPr>
            <a:spLocks noChangeShapeType="1"/>
          </p:cNvSpPr>
          <p:nvPr/>
        </p:nvSpPr>
        <p:spPr bwMode="auto">
          <a:xfrm>
            <a:off x="2916238" y="3789363"/>
            <a:ext cx="719137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256" name="Line 16"/>
          <p:cNvSpPr>
            <a:spLocks noChangeShapeType="1"/>
          </p:cNvSpPr>
          <p:nvPr/>
        </p:nvSpPr>
        <p:spPr bwMode="auto">
          <a:xfrm>
            <a:off x="3635375" y="4437063"/>
            <a:ext cx="18732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257" name="Line 17"/>
          <p:cNvSpPr>
            <a:spLocks noChangeShapeType="1"/>
          </p:cNvSpPr>
          <p:nvPr/>
        </p:nvSpPr>
        <p:spPr bwMode="auto">
          <a:xfrm flipV="1">
            <a:off x="5508625" y="3789363"/>
            <a:ext cx="863600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1025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3789363"/>
            <a:ext cx="122237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6804025" y="4076700"/>
            <a:ext cx="144463" cy="1444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260" name="Line 20"/>
          <p:cNvSpPr>
            <a:spLocks noChangeShapeType="1"/>
          </p:cNvSpPr>
          <p:nvPr/>
        </p:nvSpPr>
        <p:spPr bwMode="auto">
          <a:xfrm flipH="1" flipV="1">
            <a:off x="6804025" y="4076700"/>
            <a:ext cx="144463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1026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75" y="3789363"/>
            <a:ext cx="122238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66785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sah 5"/>
          <p:cNvSpPr>
            <a:spLocks noGrp="1"/>
          </p:cNvSpPr>
          <p:nvPr>
            <p:ph idx="1"/>
          </p:nvPr>
        </p:nvSpPr>
        <p:spPr bwMode="auto">
          <a:xfrm>
            <a:off x="457200" y="1428736"/>
            <a:ext cx="8229600" cy="469742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cs-CZ" sz="2400" dirty="0" smtClean="0">
                <a:solidFill>
                  <a:schemeClr val="tx1"/>
                </a:solidFill>
                <a:latin typeface="+mn-lt"/>
              </a:rPr>
              <a:t>Obvod výhybek přilehlých k hlavnímu návěstidlu je úsek koleje v obvodu stanice nebo odbočky, který</a:t>
            </a:r>
          </a:p>
          <a:p>
            <a:r>
              <a:rPr lang="cs-CZ" sz="2400" dirty="0" smtClean="0">
                <a:solidFill>
                  <a:schemeClr val="tx1"/>
                </a:solidFill>
                <a:latin typeface="+mn-lt"/>
              </a:rPr>
              <a:t>c)	v případě obvodu výhybek přilehlých k </a:t>
            </a:r>
            <a:r>
              <a:rPr lang="cs-CZ" sz="2400" dirty="0" smtClean="0">
                <a:solidFill>
                  <a:srgbClr val="FF3300"/>
                </a:solidFill>
                <a:latin typeface="+mn-lt"/>
              </a:rPr>
              <a:t>odjezdovému návěstidlu</a:t>
            </a:r>
            <a:r>
              <a:rPr lang="cs-CZ" sz="2400" dirty="0" smtClean="0">
                <a:solidFill>
                  <a:srgbClr val="3366FF"/>
                </a:solidFill>
                <a:latin typeface="+mn-lt"/>
              </a:rPr>
              <a:t> </a:t>
            </a:r>
            <a:r>
              <a:rPr lang="cs-CZ" sz="2400" dirty="0" smtClean="0">
                <a:solidFill>
                  <a:schemeClr val="tx1"/>
                </a:solidFill>
                <a:latin typeface="+mn-lt"/>
              </a:rPr>
              <a:t>končí</a:t>
            </a:r>
            <a:r>
              <a:rPr lang="cs-CZ" sz="2400" dirty="0" smtClean="0">
                <a:solidFill>
                  <a:srgbClr val="3366FF"/>
                </a:solidFill>
                <a:latin typeface="+mn-lt"/>
              </a:rPr>
              <a:t> </a:t>
            </a:r>
            <a:r>
              <a:rPr lang="cs-CZ" sz="2400" dirty="0" smtClean="0">
                <a:solidFill>
                  <a:srgbClr val="FF0000"/>
                </a:solidFill>
                <a:latin typeface="+mn-lt"/>
              </a:rPr>
              <a:t>poslední pojížděnou výhybkou </a:t>
            </a:r>
            <a:r>
              <a:rPr lang="cs-CZ" sz="2400" dirty="0" smtClean="0">
                <a:solidFill>
                  <a:schemeClr val="tx1"/>
                </a:solidFill>
                <a:latin typeface="+mn-lt"/>
              </a:rPr>
              <a:t>v obvodu dopravny.</a:t>
            </a:r>
          </a:p>
          <a:p>
            <a:pPr>
              <a:buNone/>
            </a:pPr>
            <a:r>
              <a:rPr lang="cs-CZ" dirty="0" smtClean="0">
                <a:solidFill>
                  <a:schemeClr val="tx1"/>
                </a:solidFill>
                <a:latin typeface="+mn-lt"/>
              </a:rPr>
              <a:t>(tj. podle DŘD nejdále do úrovně vjezdového návěstidla dopravny z opačného směru.)</a:t>
            </a:r>
          </a:p>
          <a:p>
            <a:pPr>
              <a:buNone/>
            </a:pPr>
            <a:endParaRPr lang="cs-CZ" sz="2400" b="0" dirty="0" smtClean="0"/>
          </a:p>
        </p:txBody>
      </p:sp>
      <p:sp>
        <p:nvSpPr>
          <p:cNvPr id="11267" name="Zástupný symbol pro text 6"/>
          <p:cNvSpPr>
            <a:spLocks noGrp="1"/>
          </p:cNvSpPr>
          <p:nvPr>
            <p:ph type="body" sz="quarter" idx="13"/>
          </p:nvPr>
        </p:nvSpPr>
        <p:spPr bwMode="auto">
          <a:xfrm>
            <a:off x="250825" y="6329363"/>
            <a:ext cx="5749935" cy="3603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dirty="0" smtClean="0">
                <a:latin typeface="Arial" charset="0"/>
                <a:cs typeface="Arial" charset="0"/>
              </a:rPr>
              <a:t>	</a:t>
            </a:r>
            <a:r>
              <a:rPr lang="cs-CZ" sz="1500" dirty="0" smtClean="0">
                <a:solidFill>
                  <a:schemeClr val="tx1"/>
                </a:solidFill>
                <a:latin typeface="+mn-lt"/>
                <a:cs typeface="Arial" charset="0"/>
              </a:rPr>
              <a:t>Návěstidla – základní pojmy </a:t>
            </a:r>
          </a:p>
        </p:txBody>
      </p:sp>
      <p:sp>
        <p:nvSpPr>
          <p:cNvPr id="11268" name="Zástupný symbol pro text 7"/>
          <p:cNvSpPr>
            <a:spLocks noGrp="1"/>
          </p:cNvSpPr>
          <p:nvPr>
            <p:ph type="body" sz="quarter" idx="14"/>
          </p:nvPr>
        </p:nvSpPr>
        <p:spPr bwMode="auto">
          <a:xfrm>
            <a:off x="538619" y="692150"/>
            <a:ext cx="8210094" cy="504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lnSpc>
                <a:spcPct val="93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400" b="1" dirty="0">
                <a:solidFill>
                  <a:schemeClr val="tx2"/>
                </a:solidFill>
                <a:latin typeface="+mj-lt"/>
              </a:rPr>
              <a:t>Seřaďovací návěstidlo</a:t>
            </a:r>
            <a:endParaRPr lang="cs-CZ" sz="2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269" name="Zástupný symbol pro číslo snímku 8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14517E-B72F-4E31-93B3-D1735A3E8457}" type="slidenum">
              <a:rPr lang="cs-CZ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cs-CZ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67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1"/>
          <p:cNvSpPr>
            <a:spLocks noChangeShapeType="1"/>
          </p:cNvSpPr>
          <p:nvPr/>
        </p:nvSpPr>
        <p:spPr bwMode="auto">
          <a:xfrm>
            <a:off x="357188" y="3786188"/>
            <a:ext cx="8572500" cy="1587"/>
          </a:xfrm>
          <a:prstGeom prst="line">
            <a:avLst/>
          </a:prstGeom>
          <a:noFill/>
          <a:ln w="5724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2291" name="Line 2"/>
          <p:cNvSpPr>
            <a:spLocks noChangeShapeType="1"/>
          </p:cNvSpPr>
          <p:nvPr/>
        </p:nvSpPr>
        <p:spPr bwMode="auto">
          <a:xfrm flipV="1">
            <a:off x="2357438" y="3213100"/>
            <a:ext cx="1071562" cy="574675"/>
          </a:xfrm>
          <a:prstGeom prst="line">
            <a:avLst/>
          </a:prstGeom>
          <a:noFill/>
          <a:ln w="2844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2292" name="Line 3"/>
          <p:cNvSpPr>
            <a:spLocks noChangeShapeType="1"/>
          </p:cNvSpPr>
          <p:nvPr/>
        </p:nvSpPr>
        <p:spPr bwMode="auto">
          <a:xfrm>
            <a:off x="3429000" y="3214688"/>
            <a:ext cx="2714625" cy="1587"/>
          </a:xfrm>
          <a:prstGeom prst="line">
            <a:avLst/>
          </a:prstGeom>
          <a:noFill/>
          <a:ln w="2844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2293" name="Line 4"/>
          <p:cNvSpPr>
            <a:spLocks noChangeShapeType="1"/>
          </p:cNvSpPr>
          <p:nvPr/>
        </p:nvSpPr>
        <p:spPr bwMode="auto">
          <a:xfrm>
            <a:off x="6143625" y="3214688"/>
            <a:ext cx="1000125" cy="571500"/>
          </a:xfrm>
          <a:prstGeom prst="line">
            <a:avLst/>
          </a:prstGeom>
          <a:noFill/>
          <a:ln w="2844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2294" name="Freeform 5"/>
          <p:cNvSpPr>
            <a:spLocks noChangeArrowheads="1"/>
          </p:cNvSpPr>
          <p:nvPr/>
        </p:nvSpPr>
        <p:spPr bwMode="auto">
          <a:xfrm>
            <a:off x="1143000" y="4071938"/>
            <a:ext cx="428625" cy="71437"/>
          </a:xfrm>
          <a:custGeom>
            <a:avLst/>
            <a:gdLst>
              <a:gd name="T0" fmla="*/ 56814 w 428625"/>
              <a:gd name="T1" fmla="*/ 27318 h 71437"/>
              <a:gd name="T2" fmla="*/ 371811 w 428625"/>
              <a:gd name="T3" fmla="*/ 27318 h 71437"/>
              <a:gd name="T4" fmla="*/ 371811 w 428625"/>
              <a:gd name="T5" fmla="*/ 44119 h 71437"/>
              <a:gd name="T6" fmla="*/ 56814 w 428625"/>
              <a:gd name="T7" fmla="*/ 44119 h 71437"/>
              <a:gd name="T8" fmla="*/ 56814 w 428625"/>
              <a:gd name="T9" fmla="*/ 27318 h 714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8625"/>
              <a:gd name="T16" fmla="*/ 0 h 71437"/>
              <a:gd name="T17" fmla="*/ 428625 w 428625"/>
              <a:gd name="T18" fmla="*/ 71437 h 714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8625" h="71437">
                <a:moveTo>
                  <a:pt x="56814" y="27318"/>
                </a:moveTo>
                <a:lnTo>
                  <a:pt x="371811" y="27318"/>
                </a:lnTo>
                <a:lnTo>
                  <a:pt x="371811" y="44119"/>
                </a:lnTo>
                <a:lnTo>
                  <a:pt x="56814" y="44119"/>
                </a:lnTo>
                <a:lnTo>
                  <a:pt x="56814" y="27318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295" name="AutoShape 6"/>
          <p:cNvSpPr>
            <a:spLocks noChangeArrowheads="1"/>
          </p:cNvSpPr>
          <p:nvPr/>
        </p:nvSpPr>
        <p:spPr bwMode="auto">
          <a:xfrm>
            <a:off x="1500188" y="4000500"/>
            <a:ext cx="214312" cy="214313"/>
          </a:xfrm>
          <a:prstGeom prst="flowChartConnector">
            <a:avLst/>
          </a:prstGeom>
          <a:solidFill>
            <a:srgbClr val="FF0000"/>
          </a:solidFill>
          <a:ln w="25527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/>
          </a:p>
        </p:txBody>
      </p:sp>
      <p:sp>
        <p:nvSpPr>
          <p:cNvPr id="12296" name="Freeform 7"/>
          <p:cNvSpPr>
            <a:spLocks noChangeArrowheads="1"/>
          </p:cNvSpPr>
          <p:nvPr/>
        </p:nvSpPr>
        <p:spPr bwMode="auto">
          <a:xfrm>
            <a:off x="5435600" y="3357563"/>
            <a:ext cx="565150" cy="71437"/>
          </a:xfrm>
          <a:custGeom>
            <a:avLst/>
            <a:gdLst>
              <a:gd name="T0" fmla="*/ 98770 w 428625"/>
              <a:gd name="T1" fmla="*/ 27318 h 71437"/>
              <a:gd name="T2" fmla="*/ 646390 w 428625"/>
              <a:gd name="T3" fmla="*/ 27318 h 71437"/>
              <a:gd name="T4" fmla="*/ 646390 w 428625"/>
              <a:gd name="T5" fmla="*/ 44119 h 71437"/>
              <a:gd name="T6" fmla="*/ 98770 w 428625"/>
              <a:gd name="T7" fmla="*/ 44119 h 71437"/>
              <a:gd name="T8" fmla="*/ 98770 w 428625"/>
              <a:gd name="T9" fmla="*/ 27318 h 714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8625"/>
              <a:gd name="T16" fmla="*/ 0 h 71437"/>
              <a:gd name="T17" fmla="*/ 428625 w 428625"/>
              <a:gd name="T18" fmla="*/ 71437 h 714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8625" h="71437">
                <a:moveTo>
                  <a:pt x="56814" y="27318"/>
                </a:moveTo>
                <a:lnTo>
                  <a:pt x="371811" y="27318"/>
                </a:lnTo>
                <a:lnTo>
                  <a:pt x="371811" y="44119"/>
                </a:lnTo>
                <a:lnTo>
                  <a:pt x="56814" y="44119"/>
                </a:lnTo>
                <a:lnTo>
                  <a:pt x="56814" y="27318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297" name="AutoShape 8"/>
          <p:cNvSpPr>
            <a:spLocks noChangeArrowheads="1"/>
          </p:cNvSpPr>
          <p:nvPr/>
        </p:nvSpPr>
        <p:spPr bwMode="auto">
          <a:xfrm>
            <a:off x="5724525" y="3284538"/>
            <a:ext cx="214313" cy="214312"/>
          </a:xfrm>
          <a:prstGeom prst="flowChartConnector">
            <a:avLst/>
          </a:prstGeom>
          <a:solidFill>
            <a:srgbClr val="FF0000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/>
          </a:p>
        </p:txBody>
      </p:sp>
      <p:sp>
        <p:nvSpPr>
          <p:cNvPr id="12298" name="Freeform 9"/>
          <p:cNvSpPr>
            <a:spLocks noChangeArrowheads="1"/>
          </p:cNvSpPr>
          <p:nvPr/>
        </p:nvSpPr>
        <p:spPr bwMode="auto">
          <a:xfrm>
            <a:off x="6286500" y="4071938"/>
            <a:ext cx="428625" cy="71437"/>
          </a:xfrm>
          <a:custGeom>
            <a:avLst/>
            <a:gdLst>
              <a:gd name="T0" fmla="*/ 56814 w 428625"/>
              <a:gd name="T1" fmla="*/ 27318 h 71437"/>
              <a:gd name="T2" fmla="*/ 371811 w 428625"/>
              <a:gd name="T3" fmla="*/ 27318 h 71437"/>
              <a:gd name="T4" fmla="*/ 371811 w 428625"/>
              <a:gd name="T5" fmla="*/ 44119 h 71437"/>
              <a:gd name="T6" fmla="*/ 56814 w 428625"/>
              <a:gd name="T7" fmla="*/ 44119 h 71437"/>
              <a:gd name="T8" fmla="*/ 56814 w 428625"/>
              <a:gd name="T9" fmla="*/ 27318 h 714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8625"/>
              <a:gd name="T16" fmla="*/ 0 h 71437"/>
              <a:gd name="T17" fmla="*/ 428625 w 428625"/>
              <a:gd name="T18" fmla="*/ 71437 h 714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8625" h="71437">
                <a:moveTo>
                  <a:pt x="56814" y="27318"/>
                </a:moveTo>
                <a:lnTo>
                  <a:pt x="371811" y="27318"/>
                </a:lnTo>
                <a:lnTo>
                  <a:pt x="371811" y="44119"/>
                </a:lnTo>
                <a:lnTo>
                  <a:pt x="56814" y="44119"/>
                </a:lnTo>
                <a:lnTo>
                  <a:pt x="56814" y="27318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299" name="AutoShape 10"/>
          <p:cNvSpPr>
            <a:spLocks noChangeArrowheads="1"/>
          </p:cNvSpPr>
          <p:nvPr/>
        </p:nvSpPr>
        <p:spPr bwMode="auto">
          <a:xfrm>
            <a:off x="6643688" y="4000500"/>
            <a:ext cx="214312" cy="214313"/>
          </a:xfrm>
          <a:prstGeom prst="flowChartConnector">
            <a:avLst/>
          </a:prstGeom>
          <a:solidFill>
            <a:srgbClr val="00FF00"/>
          </a:solidFill>
          <a:ln w="25527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/>
          </a:p>
        </p:txBody>
      </p:sp>
      <p:sp>
        <p:nvSpPr>
          <p:cNvPr id="12300" name="AutoShape 11"/>
          <p:cNvSpPr>
            <a:spLocks noChangeArrowheads="1"/>
          </p:cNvSpPr>
          <p:nvPr/>
        </p:nvSpPr>
        <p:spPr bwMode="auto">
          <a:xfrm rot="10140000">
            <a:off x="8459788" y="3357563"/>
            <a:ext cx="214312" cy="214312"/>
          </a:xfrm>
          <a:prstGeom prst="flowChartConnector">
            <a:avLst/>
          </a:prstGeom>
          <a:solidFill>
            <a:srgbClr val="FF0000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/>
          </a:p>
        </p:txBody>
      </p:sp>
      <p:sp>
        <p:nvSpPr>
          <p:cNvPr id="12301" name="Freeform 12"/>
          <p:cNvSpPr>
            <a:spLocks noChangeArrowheads="1"/>
          </p:cNvSpPr>
          <p:nvPr/>
        </p:nvSpPr>
        <p:spPr bwMode="auto">
          <a:xfrm flipH="1" flipV="1">
            <a:off x="8675688" y="3429000"/>
            <a:ext cx="317500" cy="71438"/>
          </a:xfrm>
          <a:custGeom>
            <a:avLst/>
            <a:gdLst>
              <a:gd name="T0" fmla="*/ 31173 w 428625"/>
              <a:gd name="T1" fmla="*/ 27318 h 71437"/>
              <a:gd name="T2" fmla="*/ 204012 w 428625"/>
              <a:gd name="T3" fmla="*/ 27318 h 71437"/>
              <a:gd name="T4" fmla="*/ 204012 w 428625"/>
              <a:gd name="T5" fmla="*/ 44121 h 71437"/>
              <a:gd name="T6" fmla="*/ 31173 w 428625"/>
              <a:gd name="T7" fmla="*/ 44121 h 71437"/>
              <a:gd name="T8" fmla="*/ 31173 w 428625"/>
              <a:gd name="T9" fmla="*/ 27318 h 714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8625"/>
              <a:gd name="T16" fmla="*/ 0 h 71437"/>
              <a:gd name="T17" fmla="*/ 428625 w 428625"/>
              <a:gd name="T18" fmla="*/ 71437 h 714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8625" h="71437">
                <a:moveTo>
                  <a:pt x="56814" y="27318"/>
                </a:moveTo>
                <a:lnTo>
                  <a:pt x="371811" y="27318"/>
                </a:lnTo>
                <a:lnTo>
                  <a:pt x="371811" y="44119"/>
                </a:lnTo>
                <a:lnTo>
                  <a:pt x="56814" y="44119"/>
                </a:lnTo>
                <a:lnTo>
                  <a:pt x="56814" y="27318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302" name="AutoShape 15"/>
          <p:cNvSpPr>
            <a:spLocks noChangeArrowheads="1"/>
          </p:cNvSpPr>
          <p:nvPr/>
        </p:nvSpPr>
        <p:spPr bwMode="auto">
          <a:xfrm rot="10140000">
            <a:off x="3522663" y="2879725"/>
            <a:ext cx="214312" cy="214313"/>
          </a:xfrm>
          <a:prstGeom prst="flowChartConnector">
            <a:avLst/>
          </a:prstGeom>
          <a:solidFill>
            <a:srgbClr val="FF0000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/>
          </a:p>
        </p:txBody>
      </p:sp>
      <p:sp>
        <p:nvSpPr>
          <p:cNvPr id="12303" name="Freeform 16"/>
          <p:cNvSpPr>
            <a:spLocks noChangeArrowheads="1"/>
          </p:cNvSpPr>
          <p:nvPr/>
        </p:nvSpPr>
        <p:spPr bwMode="auto">
          <a:xfrm>
            <a:off x="3714750" y="2928938"/>
            <a:ext cx="428625" cy="71437"/>
          </a:xfrm>
          <a:custGeom>
            <a:avLst/>
            <a:gdLst>
              <a:gd name="T0" fmla="*/ 56814 w 428625"/>
              <a:gd name="T1" fmla="*/ 27318 h 71437"/>
              <a:gd name="T2" fmla="*/ 371811 w 428625"/>
              <a:gd name="T3" fmla="*/ 27318 h 71437"/>
              <a:gd name="T4" fmla="*/ 371811 w 428625"/>
              <a:gd name="T5" fmla="*/ 44119 h 71437"/>
              <a:gd name="T6" fmla="*/ 56814 w 428625"/>
              <a:gd name="T7" fmla="*/ 44119 h 71437"/>
              <a:gd name="T8" fmla="*/ 56814 w 428625"/>
              <a:gd name="T9" fmla="*/ 27318 h 714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8625"/>
              <a:gd name="T16" fmla="*/ 0 h 71437"/>
              <a:gd name="T17" fmla="*/ 428625 w 428625"/>
              <a:gd name="T18" fmla="*/ 71437 h 714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8625" h="71437">
                <a:moveTo>
                  <a:pt x="56814" y="27318"/>
                </a:moveTo>
                <a:lnTo>
                  <a:pt x="371811" y="27318"/>
                </a:lnTo>
                <a:lnTo>
                  <a:pt x="371811" y="44119"/>
                </a:lnTo>
                <a:lnTo>
                  <a:pt x="56814" y="44119"/>
                </a:lnTo>
                <a:lnTo>
                  <a:pt x="56814" y="27318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123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3213100"/>
            <a:ext cx="122238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9" name="AutoShape 14"/>
          <p:cNvSpPr>
            <a:spLocks noChangeAspect="1" noChangeArrowheads="1"/>
          </p:cNvSpPr>
          <p:nvPr/>
        </p:nvSpPr>
        <p:spPr bwMode="auto">
          <a:xfrm>
            <a:off x="5929313" y="3929063"/>
            <a:ext cx="1331912" cy="41275"/>
          </a:xfrm>
          <a:prstGeom prst="rightArrow">
            <a:avLst>
              <a:gd name="adj1" fmla="val 50000"/>
              <a:gd name="adj2" fmla="val 18226"/>
            </a:avLst>
          </a:prstGeom>
          <a:solidFill>
            <a:srgbClr val="FF33CC"/>
          </a:solidFill>
          <a:ln w="41402">
            <a:solidFill>
              <a:srgbClr val="FF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47546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sah 5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2400" dirty="0" smtClean="0">
                <a:solidFill>
                  <a:schemeClr val="tx1"/>
                </a:solidFill>
                <a:latin typeface="+mn-lt"/>
              </a:rPr>
              <a:t>Jaký je rozdíl mezi pojmy Ruční návěstidlo a Přenosné návěstidlo?</a:t>
            </a:r>
          </a:p>
          <a:p>
            <a:r>
              <a:rPr lang="cs-CZ" sz="2400" dirty="0" smtClean="0">
                <a:solidFill>
                  <a:schemeClr val="tx1"/>
                </a:solidFill>
                <a:latin typeface="+mn-lt"/>
              </a:rPr>
              <a:t>Ruční návěstidlo je návěstidlo, které zaměstnanec </a:t>
            </a:r>
            <a:r>
              <a:rPr lang="cs-CZ" sz="2400" u="sng" dirty="0" smtClean="0">
                <a:solidFill>
                  <a:srgbClr val="FF0000"/>
                </a:solidFill>
                <a:latin typeface="+mn-lt"/>
              </a:rPr>
              <a:t>musí při </a:t>
            </a:r>
            <a:r>
              <a:rPr lang="cs-CZ" sz="2400" u="sng" dirty="0" err="1" smtClean="0">
                <a:solidFill>
                  <a:srgbClr val="FF0000"/>
                </a:solidFill>
                <a:latin typeface="+mn-lt"/>
              </a:rPr>
              <a:t>návěstění</a:t>
            </a:r>
            <a:r>
              <a:rPr lang="cs-CZ" sz="2400" u="sng" dirty="0" smtClean="0">
                <a:solidFill>
                  <a:srgbClr val="FF0000"/>
                </a:solidFill>
                <a:latin typeface="+mn-lt"/>
              </a:rPr>
              <a:t> držet v ruce.</a:t>
            </a:r>
          </a:p>
          <a:p>
            <a:r>
              <a:rPr lang="cs-CZ" sz="2400" dirty="0" smtClean="0">
                <a:solidFill>
                  <a:schemeClr val="tx1"/>
                </a:solidFill>
                <a:latin typeface="+mn-lt"/>
              </a:rPr>
              <a:t>Přenosné návěstidlo je návěstidlo bez trvalého umístění nebo neproměnné návěstidlo s trvalým umístěním, které ale nedává příslušnou návěst trvale (v případě potřeby se zakrývá, otáčí, sklápí apod.).</a:t>
            </a:r>
          </a:p>
          <a:p>
            <a:pPr>
              <a:buNone/>
            </a:pPr>
            <a:endParaRPr lang="cs-CZ" sz="3200" dirty="0">
              <a:solidFill>
                <a:schemeClr val="tx1"/>
              </a:solidFill>
            </a:endParaRPr>
          </a:p>
        </p:txBody>
      </p:sp>
      <p:sp>
        <p:nvSpPr>
          <p:cNvPr id="11267" name="Zástupný symbol pro text 6"/>
          <p:cNvSpPr>
            <a:spLocks noGrp="1"/>
          </p:cNvSpPr>
          <p:nvPr>
            <p:ph type="body" sz="quarter" idx="13"/>
          </p:nvPr>
        </p:nvSpPr>
        <p:spPr bwMode="auto">
          <a:xfrm>
            <a:off x="250825" y="6329363"/>
            <a:ext cx="5749935" cy="3603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dirty="0" smtClean="0">
                <a:latin typeface="Arial" charset="0"/>
                <a:cs typeface="Arial" charset="0"/>
              </a:rPr>
              <a:t>	</a:t>
            </a:r>
            <a:r>
              <a:rPr lang="cs-CZ" sz="1500" dirty="0" smtClean="0">
                <a:solidFill>
                  <a:schemeClr val="tx1"/>
                </a:solidFill>
                <a:latin typeface="+mn-lt"/>
                <a:cs typeface="Arial" charset="0"/>
              </a:rPr>
              <a:t>Návěstidla – základní pojmy </a:t>
            </a:r>
          </a:p>
        </p:txBody>
      </p:sp>
      <p:sp>
        <p:nvSpPr>
          <p:cNvPr id="11268" name="Zástupný symbol pro text 7"/>
          <p:cNvSpPr>
            <a:spLocks noGrp="1"/>
          </p:cNvSpPr>
          <p:nvPr>
            <p:ph type="body" sz="quarter" idx="14"/>
          </p:nvPr>
        </p:nvSpPr>
        <p:spPr bwMode="auto">
          <a:xfrm>
            <a:off x="663879" y="692150"/>
            <a:ext cx="8084834" cy="504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lnSpc>
                <a:spcPct val="93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400" b="1" dirty="0" err="1">
                <a:solidFill>
                  <a:schemeClr val="tx2"/>
                </a:solidFill>
                <a:latin typeface="+mj-lt"/>
              </a:rPr>
              <a:t>Testík</a:t>
            </a:r>
            <a:r>
              <a:rPr lang="cs-CZ" altLang="cs-CZ" sz="2400" b="1" dirty="0">
                <a:solidFill>
                  <a:schemeClr val="tx2"/>
                </a:solidFill>
                <a:latin typeface="+mj-lt"/>
              </a:rPr>
              <a:t> na závěr</a:t>
            </a:r>
            <a:endParaRPr lang="cs-CZ" sz="2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269" name="Zástupný symbol pro číslo snímku 8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14517E-B72F-4E31-93B3-D1735A3E8457}" type="slidenum">
              <a:rPr lang="cs-CZ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55</a:t>
            </a:fld>
            <a:endParaRPr lang="cs-CZ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59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sah 5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2200" dirty="0" smtClean="0">
                <a:solidFill>
                  <a:schemeClr val="tx1"/>
                </a:solidFill>
                <a:latin typeface="+mn-lt"/>
              </a:rPr>
              <a:t>Jaký je rozdíl mezi pojmy Směrová šipka a Indikátorová tabulka se šipkou?</a:t>
            </a:r>
          </a:p>
          <a:p>
            <a:r>
              <a:rPr lang="cs-CZ" sz="2200" dirty="0" err="1" smtClean="0">
                <a:solidFill>
                  <a:schemeClr val="tx1"/>
                </a:solidFill>
                <a:latin typeface="+mn-lt"/>
              </a:rPr>
              <a:t>Je</a:t>
            </a:r>
            <a:r>
              <a:rPr lang="cs-CZ" sz="2200" dirty="0" smtClean="0">
                <a:solidFill>
                  <a:schemeClr val="tx1"/>
                </a:solidFill>
                <a:latin typeface="+mn-lt"/>
              </a:rPr>
              <a:t>‑li nutno vyjádřit, pro kterou z navazujících tratí (kolejí) platí návěstidlo, umístěné před rozvětvením tratí (kolejí), musí být toto návěstidlo doplněno </a:t>
            </a:r>
            <a:r>
              <a:rPr lang="cs-CZ" sz="2200" dirty="0" smtClean="0">
                <a:solidFill>
                  <a:srgbClr val="FF3300"/>
                </a:solidFill>
                <a:latin typeface="+mn-lt"/>
              </a:rPr>
              <a:t>směrovou šipkou.</a:t>
            </a:r>
          </a:p>
          <a:p>
            <a:r>
              <a:rPr lang="cs-CZ" sz="2200" dirty="0" err="1" smtClean="0">
                <a:solidFill>
                  <a:schemeClr val="tx1"/>
                </a:solidFill>
                <a:latin typeface="+mn-lt"/>
              </a:rPr>
              <a:t>Je</a:t>
            </a:r>
            <a:r>
              <a:rPr lang="cs-CZ" sz="2200" dirty="0" smtClean="0">
                <a:solidFill>
                  <a:schemeClr val="tx1"/>
                </a:solidFill>
                <a:latin typeface="+mn-lt"/>
              </a:rPr>
              <a:t>‑li nepřenosné návěstidlo umístěné přímo u koleje a  platné jen pro jednu kolej mimořádně tak, že umožňuje záměnu v platnosti návěstidla mezi dvěma kolejemi, musí být označeno </a:t>
            </a:r>
            <a:r>
              <a:rPr lang="cs-CZ" sz="2200" dirty="0" smtClean="0">
                <a:solidFill>
                  <a:srgbClr val="FF3300"/>
                </a:solidFill>
                <a:latin typeface="+mn-lt"/>
              </a:rPr>
              <a:t>indikátorovou tabulkou se šipkou. </a:t>
            </a:r>
          </a:p>
          <a:p>
            <a:pPr>
              <a:buNone/>
            </a:pPr>
            <a:endParaRPr lang="cs-CZ" sz="3200" dirty="0">
              <a:solidFill>
                <a:srgbClr val="0000CC"/>
              </a:solidFill>
            </a:endParaRPr>
          </a:p>
        </p:txBody>
      </p:sp>
      <p:sp>
        <p:nvSpPr>
          <p:cNvPr id="11267" name="Zástupný symbol pro text 6"/>
          <p:cNvSpPr>
            <a:spLocks noGrp="1"/>
          </p:cNvSpPr>
          <p:nvPr>
            <p:ph type="body" sz="quarter" idx="13"/>
          </p:nvPr>
        </p:nvSpPr>
        <p:spPr bwMode="auto">
          <a:xfrm>
            <a:off x="250825" y="6329363"/>
            <a:ext cx="5749935" cy="3603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dirty="0" smtClean="0">
                <a:latin typeface="Arial" charset="0"/>
                <a:cs typeface="Arial" charset="0"/>
              </a:rPr>
              <a:t>	</a:t>
            </a:r>
            <a:r>
              <a:rPr lang="cs-CZ" sz="1500" dirty="0" smtClean="0">
                <a:solidFill>
                  <a:schemeClr val="tx1"/>
                </a:solidFill>
                <a:latin typeface="+mn-lt"/>
                <a:cs typeface="Arial" charset="0"/>
              </a:rPr>
              <a:t>Návěstidla – základní pojmy </a:t>
            </a:r>
          </a:p>
        </p:txBody>
      </p:sp>
      <p:sp>
        <p:nvSpPr>
          <p:cNvPr id="11268" name="Zástupný symbol pro text 7"/>
          <p:cNvSpPr>
            <a:spLocks noGrp="1"/>
          </p:cNvSpPr>
          <p:nvPr>
            <p:ph type="body" sz="quarter" idx="14"/>
          </p:nvPr>
        </p:nvSpPr>
        <p:spPr bwMode="auto">
          <a:xfrm>
            <a:off x="688932" y="692150"/>
            <a:ext cx="8059781" cy="504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lnSpc>
                <a:spcPct val="93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400" b="1" dirty="0" err="1">
                <a:solidFill>
                  <a:schemeClr val="tx2"/>
                </a:solidFill>
                <a:latin typeface="+mj-lt"/>
              </a:rPr>
              <a:t>Testík</a:t>
            </a:r>
            <a:r>
              <a:rPr lang="cs-CZ" altLang="cs-CZ" sz="2400" b="1" dirty="0">
                <a:solidFill>
                  <a:schemeClr val="tx2"/>
                </a:solidFill>
                <a:latin typeface="+mj-lt"/>
              </a:rPr>
              <a:t> na závěr</a:t>
            </a:r>
            <a:endParaRPr lang="cs-CZ" sz="2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269" name="Zástupný symbol pro číslo snímku 8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14517E-B72F-4E31-93B3-D1735A3E8457}" type="slidenum">
              <a:rPr lang="cs-CZ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56</a:t>
            </a:fld>
            <a:endParaRPr lang="cs-CZ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78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sah 5"/>
          <p:cNvSpPr>
            <a:spLocks noGrp="1"/>
          </p:cNvSpPr>
          <p:nvPr>
            <p:ph idx="1"/>
          </p:nvPr>
        </p:nvSpPr>
        <p:spPr bwMode="auto">
          <a:xfrm>
            <a:off x="457200" y="1315234"/>
            <a:ext cx="8229600" cy="481093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cs-CZ" sz="2800" dirty="0" smtClean="0">
                <a:solidFill>
                  <a:schemeClr val="tx1"/>
                </a:solidFill>
                <a:latin typeface="+mn-lt"/>
              </a:rPr>
              <a:t>Na jakém návěstidle byste hledali návěst Konec vlakové cesty? </a:t>
            </a:r>
          </a:p>
          <a:p>
            <a:r>
              <a:rPr lang="cs-CZ" sz="2800" dirty="0" smtClean="0">
                <a:solidFill>
                  <a:schemeClr val="tx2"/>
                </a:solidFill>
                <a:latin typeface="+mn-lt"/>
              </a:rPr>
              <a:t>Na námezníku</a:t>
            </a:r>
          </a:p>
          <a:p>
            <a:endParaRPr lang="cs-CZ" sz="2800" dirty="0" smtClean="0">
              <a:solidFill>
                <a:schemeClr val="tx2"/>
              </a:solidFill>
              <a:latin typeface="+mn-lt"/>
            </a:endParaRPr>
          </a:p>
          <a:p>
            <a:endParaRPr lang="cs-CZ" sz="2800" dirty="0" smtClean="0">
              <a:solidFill>
                <a:schemeClr val="tx2"/>
              </a:solidFill>
              <a:latin typeface="+mn-lt"/>
            </a:endParaRPr>
          </a:p>
          <a:p>
            <a:pPr>
              <a:buNone/>
            </a:pPr>
            <a:endParaRPr lang="cs-CZ" sz="2800" dirty="0" smtClean="0">
              <a:solidFill>
                <a:schemeClr val="tx2"/>
              </a:solidFill>
              <a:latin typeface="+mn-lt"/>
            </a:endParaRPr>
          </a:p>
          <a:p>
            <a:r>
              <a:rPr lang="cs-CZ" sz="2800" dirty="0" smtClean="0">
                <a:solidFill>
                  <a:schemeClr val="tx2"/>
                </a:solidFill>
                <a:latin typeface="+mn-lt"/>
              </a:rPr>
              <a:t>nebo na </a:t>
            </a:r>
            <a:r>
              <a:rPr lang="cs-CZ" sz="2800" dirty="0" err="1" smtClean="0">
                <a:solidFill>
                  <a:schemeClr val="tx2"/>
                </a:solidFill>
                <a:latin typeface="+mn-lt"/>
              </a:rPr>
              <a:t>koncovníku</a:t>
            </a:r>
            <a:r>
              <a:rPr lang="cs-CZ" sz="2800" dirty="0" smtClean="0">
                <a:latin typeface="+mn-lt"/>
              </a:rPr>
              <a:t> </a:t>
            </a:r>
          </a:p>
          <a:p>
            <a:pPr>
              <a:buNone/>
            </a:pPr>
            <a:endParaRPr lang="cs-CZ" sz="2800" dirty="0" smtClean="0"/>
          </a:p>
          <a:p>
            <a:pPr>
              <a:buNone/>
            </a:pPr>
            <a:endParaRPr lang="cs-CZ" sz="3200" dirty="0">
              <a:solidFill>
                <a:srgbClr val="0000CC"/>
              </a:solidFill>
            </a:endParaRPr>
          </a:p>
        </p:txBody>
      </p:sp>
      <p:sp>
        <p:nvSpPr>
          <p:cNvPr id="11267" name="Zástupný symbol pro text 6"/>
          <p:cNvSpPr>
            <a:spLocks noGrp="1"/>
          </p:cNvSpPr>
          <p:nvPr>
            <p:ph type="body" sz="quarter" idx="13"/>
          </p:nvPr>
        </p:nvSpPr>
        <p:spPr bwMode="auto">
          <a:xfrm>
            <a:off x="250825" y="6329363"/>
            <a:ext cx="5749935" cy="3603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dirty="0" smtClean="0">
                <a:latin typeface="Arial" charset="0"/>
                <a:cs typeface="Arial" charset="0"/>
              </a:rPr>
              <a:t>	</a:t>
            </a:r>
            <a:r>
              <a:rPr lang="cs-CZ" sz="1500" dirty="0" smtClean="0">
                <a:solidFill>
                  <a:schemeClr val="tx1"/>
                </a:solidFill>
                <a:latin typeface="+mn-lt"/>
                <a:cs typeface="Arial" charset="0"/>
              </a:rPr>
              <a:t>Návěstidla – základní pojmy </a:t>
            </a:r>
          </a:p>
        </p:txBody>
      </p:sp>
      <p:sp>
        <p:nvSpPr>
          <p:cNvPr id="11268" name="Zástupný symbol pro text 7"/>
          <p:cNvSpPr>
            <a:spLocks noGrp="1"/>
          </p:cNvSpPr>
          <p:nvPr>
            <p:ph type="body" sz="quarter" idx="14"/>
          </p:nvPr>
        </p:nvSpPr>
        <p:spPr bwMode="auto">
          <a:xfrm>
            <a:off x="463463" y="692150"/>
            <a:ext cx="8285250" cy="504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lnSpc>
                <a:spcPct val="93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400" b="1" dirty="0" err="1">
                <a:solidFill>
                  <a:schemeClr val="tx2"/>
                </a:solidFill>
                <a:latin typeface="+mj-lt"/>
              </a:rPr>
              <a:t>Testík</a:t>
            </a:r>
            <a:r>
              <a:rPr lang="cs-CZ" altLang="cs-CZ" sz="2400" b="1" dirty="0">
                <a:solidFill>
                  <a:schemeClr val="tx2"/>
                </a:solidFill>
                <a:latin typeface="+mj-lt"/>
              </a:rPr>
              <a:t> na závěr</a:t>
            </a:r>
            <a:endParaRPr lang="cs-CZ" sz="2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269" name="Zástupný symbol pro číslo snímku 8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14517E-B72F-4E31-93B3-D1735A3E8457}" type="slidenum">
              <a:rPr lang="cs-CZ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57</a:t>
            </a:fld>
            <a:endParaRPr lang="cs-CZ" smtClean="0">
              <a:latin typeface="Arial" charset="0"/>
              <a:cs typeface="Arial" charset="0"/>
            </a:endParaRPr>
          </a:p>
        </p:txBody>
      </p:sp>
      <p:pic>
        <p:nvPicPr>
          <p:cNvPr id="6" name="Obrázek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3637" y="2285992"/>
            <a:ext cx="1816735" cy="1619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7405" y="4214817"/>
            <a:ext cx="1858645" cy="1631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750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Návěstidla - z</a:t>
            </a:r>
            <a:r>
              <a:rPr lang="cs-CZ" dirty="0" smtClean="0"/>
              <a:t>ákladní </a:t>
            </a:r>
            <a:r>
              <a:rPr lang="cs-CZ" dirty="0" smtClean="0"/>
              <a:t>pojmy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252000" lvl="1" indent="0">
              <a:buNone/>
            </a:pPr>
            <a:r>
              <a:rPr lang="cs-CZ" dirty="0" smtClean="0"/>
              <a:t>Ing. Lenka Mulačová</a:t>
            </a:r>
            <a:endParaRPr lang="cs-CZ" dirty="0"/>
          </a:p>
          <a:p>
            <a:pPr marL="504000" lvl="2" indent="0">
              <a:buNone/>
            </a:pPr>
            <a:r>
              <a:rPr lang="cs-CZ" dirty="0" smtClean="0"/>
              <a:t>GŘ – Odbor řízení provozu)</a:t>
            </a:r>
            <a:endParaRPr lang="cs-CZ" dirty="0"/>
          </a:p>
          <a:p>
            <a:pPr marL="504000" lvl="2" indent="0">
              <a:buNone/>
            </a:pPr>
            <a:endParaRPr lang="cs-CZ" dirty="0"/>
          </a:p>
          <a:p>
            <a:pPr marL="504000" lvl="2" indent="0">
              <a:buNone/>
            </a:pPr>
            <a:r>
              <a:rPr lang="cs-CZ" dirty="0" smtClean="0"/>
              <a:t>Mulacova@szdc.cz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www.szdc.cz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© Správa </a:t>
            </a:r>
            <a:r>
              <a:rPr lang="cs-CZ" dirty="0" smtClean="0"/>
              <a:t>železnic, </a:t>
            </a:r>
            <a:r>
              <a:rPr lang="cs-CZ" dirty="0"/>
              <a:t>státní organizace </a:t>
            </a:r>
          </a:p>
          <a:p>
            <a:pPr marL="0" indent="0">
              <a:buNone/>
            </a:pPr>
            <a:r>
              <a:rPr lang="cs-CZ" dirty="0"/>
              <a:t>Dlážděná 1003/7, 110 00 Praha 1 </a:t>
            </a:r>
          </a:p>
        </p:txBody>
      </p:sp>
    </p:spTree>
    <p:extLst>
      <p:ext uri="{BB962C8B-B14F-4D97-AF65-F5344CB8AC3E}">
        <p14:creationId xmlns:p14="http://schemas.microsoft.com/office/powerpoint/2010/main" val="340455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sah 5"/>
          <p:cNvSpPr>
            <a:spLocks noGrp="1"/>
          </p:cNvSpPr>
          <p:nvPr>
            <p:ph idx="1"/>
          </p:nvPr>
        </p:nvSpPr>
        <p:spPr bwMode="auto">
          <a:xfrm>
            <a:off x="457200" y="1285860"/>
            <a:ext cx="8229600" cy="484030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cs-CZ" sz="2400" dirty="0" smtClean="0">
                <a:solidFill>
                  <a:schemeClr val="tx1"/>
                </a:solidFill>
                <a:latin typeface="+mn-lt"/>
              </a:rPr>
              <a:t>Nezaměnitelné vnímání viditelných návěstí za snížené viditelnosti musí být zajištěno:</a:t>
            </a:r>
          </a:p>
          <a:p>
            <a:r>
              <a:rPr lang="cs-CZ" sz="2400" u="sng" dirty="0" smtClean="0">
                <a:solidFill>
                  <a:srgbClr val="FF3300"/>
                </a:solidFill>
                <a:latin typeface="+mn-lt"/>
              </a:rPr>
              <a:t>světelnou </a:t>
            </a:r>
            <a:r>
              <a:rPr lang="cs-CZ" sz="2400" dirty="0" smtClean="0">
                <a:solidFill>
                  <a:schemeClr val="tx1"/>
                </a:solidFill>
                <a:latin typeface="+mn-lt"/>
              </a:rPr>
              <a:t>návěstí, nebo</a:t>
            </a:r>
          </a:p>
          <a:p>
            <a:r>
              <a:rPr lang="cs-CZ" sz="2400" dirty="0" smtClean="0">
                <a:solidFill>
                  <a:schemeClr val="tx1"/>
                </a:solidFill>
                <a:latin typeface="+mn-lt"/>
              </a:rPr>
              <a:t>tak, že celý návěstní znak nebo jeho důležité části jsou vyrobeny na základě zaváděcích nebo vzorových listů </a:t>
            </a:r>
            <a:r>
              <a:rPr lang="cs-CZ" sz="2400" u="sng" dirty="0" smtClean="0">
                <a:solidFill>
                  <a:srgbClr val="FF3300"/>
                </a:solidFill>
                <a:latin typeface="+mn-lt"/>
              </a:rPr>
              <a:t>z odrazek</a:t>
            </a:r>
            <a:r>
              <a:rPr lang="cs-CZ" sz="2400" dirty="0" smtClean="0">
                <a:solidFill>
                  <a:srgbClr val="002060"/>
                </a:solidFill>
                <a:latin typeface="+mn-lt"/>
              </a:rPr>
              <a:t>, </a:t>
            </a:r>
            <a:r>
              <a:rPr lang="cs-CZ" sz="2400" dirty="0" smtClean="0">
                <a:solidFill>
                  <a:schemeClr val="tx1"/>
                </a:solidFill>
                <a:latin typeface="+mn-lt"/>
              </a:rPr>
              <a:t>nebo</a:t>
            </a:r>
          </a:p>
          <a:p>
            <a:r>
              <a:rPr lang="cs-CZ" sz="2400" dirty="0" smtClean="0">
                <a:solidFill>
                  <a:schemeClr val="tx1"/>
                </a:solidFill>
                <a:latin typeface="+mn-lt"/>
              </a:rPr>
              <a:t>jejich dáváním </a:t>
            </a:r>
            <a:r>
              <a:rPr lang="cs-CZ" sz="2400" u="sng" dirty="0" smtClean="0">
                <a:solidFill>
                  <a:srgbClr val="FF3300"/>
                </a:solidFill>
                <a:latin typeface="+mn-lt"/>
              </a:rPr>
              <a:t>na osvětleném místě nebo</a:t>
            </a:r>
            <a:r>
              <a:rPr lang="cs-CZ" sz="24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cs-CZ" sz="2400" u="sng" dirty="0" smtClean="0">
                <a:solidFill>
                  <a:srgbClr val="FF3300"/>
                </a:solidFill>
                <a:latin typeface="+mn-lt"/>
              </a:rPr>
              <a:t>osvětlením návěstidla</a:t>
            </a:r>
            <a:r>
              <a:rPr lang="cs-CZ" sz="2400" dirty="0" smtClean="0">
                <a:solidFill>
                  <a:srgbClr val="002060"/>
                </a:solidFill>
                <a:latin typeface="+mn-lt"/>
              </a:rPr>
              <a:t>, pokud není stanovena příslušná noční návěst.</a:t>
            </a:r>
          </a:p>
          <a:p>
            <a:pPr marL="0" indent="0">
              <a:buNone/>
            </a:pPr>
            <a:r>
              <a:rPr lang="cs-CZ" sz="2400" dirty="0">
                <a:solidFill>
                  <a:schemeClr val="accent3"/>
                </a:solidFill>
                <a:latin typeface="+mn-lt"/>
                <a:cs typeface="+mn-cs"/>
              </a:rPr>
              <a:t>Za správné vyjádření ruční návěsti při snížené viditelnosti odpovídá zaměstnanec, který tuto návěst dává.</a:t>
            </a:r>
          </a:p>
        </p:txBody>
      </p:sp>
      <p:sp>
        <p:nvSpPr>
          <p:cNvPr id="11267" name="Zástupný symbol pro text 6"/>
          <p:cNvSpPr>
            <a:spLocks noGrp="1"/>
          </p:cNvSpPr>
          <p:nvPr>
            <p:ph type="body" sz="quarter" idx="13"/>
          </p:nvPr>
        </p:nvSpPr>
        <p:spPr bwMode="auto">
          <a:xfrm>
            <a:off x="250825" y="6329363"/>
            <a:ext cx="5749935" cy="3603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dirty="0" smtClean="0">
                <a:latin typeface="Arial" charset="0"/>
                <a:cs typeface="Arial" charset="0"/>
              </a:rPr>
              <a:t>	</a:t>
            </a:r>
            <a:r>
              <a:rPr lang="cs-CZ" sz="1500" dirty="0" smtClean="0">
                <a:solidFill>
                  <a:schemeClr val="tx1"/>
                </a:solidFill>
                <a:latin typeface="+mn-lt"/>
                <a:cs typeface="Arial" charset="0"/>
              </a:rPr>
              <a:t>Návěstidla – základní pojmy </a:t>
            </a:r>
          </a:p>
        </p:txBody>
      </p:sp>
      <p:sp>
        <p:nvSpPr>
          <p:cNvPr id="11268" name="Zástupný symbol pro text 7"/>
          <p:cNvSpPr>
            <a:spLocks noGrp="1"/>
          </p:cNvSpPr>
          <p:nvPr>
            <p:ph type="body" sz="quarter" idx="14"/>
          </p:nvPr>
        </p:nvSpPr>
        <p:spPr bwMode="auto">
          <a:xfrm>
            <a:off x="501041" y="692150"/>
            <a:ext cx="8247672" cy="504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s-CZ" altLang="cs-CZ" sz="2400" b="1" dirty="0">
                <a:solidFill>
                  <a:schemeClr val="tx2"/>
                </a:solidFill>
                <a:latin typeface="+mj-lt"/>
              </a:rPr>
              <a:t>Viditelnost návěstí</a:t>
            </a:r>
            <a:endParaRPr lang="cs-CZ" sz="2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269" name="Zástupný symbol pro číslo snímku 8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14517E-B72F-4E31-93B3-D1735A3E8457}" type="slidenum">
              <a:rPr lang="cs-CZ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cs-CZ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48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sah 5"/>
          <p:cNvSpPr>
            <a:spLocks noGrp="1"/>
          </p:cNvSpPr>
          <p:nvPr>
            <p:ph idx="1"/>
          </p:nvPr>
        </p:nvSpPr>
        <p:spPr bwMode="auto">
          <a:xfrm>
            <a:off x="457200" y="1285860"/>
            <a:ext cx="8229600" cy="484030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cs-CZ" sz="2400" dirty="0" smtClean="0">
                <a:solidFill>
                  <a:srgbClr val="FF0000"/>
                </a:solidFill>
                <a:latin typeface="+mn-lt"/>
              </a:rPr>
              <a:t>Snížená viditelnost </a:t>
            </a:r>
            <a:r>
              <a:rPr lang="cs-CZ" sz="2400" dirty="0" smtClean="0">
                <a:solidFill>
                  <a:schemeClr val="tx1"/>
                </a:solidFill>
                <a:latin typeface="+mn-lt"/>
              </a:rPr>
              <a:t>je </a:t>
            </a:r>
          </a:p>
          <a:p>
            <a:r>
              <a:rPr lang="cs-CZ" sz="2400" dirty="0" smtClean="0">
                <a:solidFill>
                  <a:schemeClr val="tx1"/>
                </a:solidFill>
                <a:latin typeface="+mn-lt"/>
              </a:rPr>
              <a:t>viditelnost, při níž nejsou nejméně na vzdálenost 100 m zřetelně viditelné předměty a osoby </a:t>
            </a:r>
          </a:p>
          <a:p>
            <a:r>
              <a:rPr lang="cs-CZ" sz="2400" dirty="0" smtClean="0">
                <a:solidFill>
                  <a:schemeClr val="tx1"/>
                </a:solidFill>
                <a:latin typeface="+mn-lt"/>
              </a:rPr>
              <a:t>(v době od soumraku do svítání, za mlhy, sněžení, silného deště, v tunelu a v uzavřených neosvětlených prostorech).</a:t>
            </a:r>
            <a:endParaRPr lang="cs-CZ" sz="2400" b="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267" name="Zástupný symbol pro text 6"/>
          <p:cNvSpPr>
            <a:spLocks noGrp="1"/>
          </p:cNvSpPr>
          <p:nvPr>
            <p:ph type="body" sz="quarter" idx="13"/>
          </p:nvPr>
        </p:nvSpPr>
        <p:spPr bwMode="auto">
          <a:xfrm>
            <a:off x="250825" y="6329363"/>
            <a:ext cx="5749935" cy="3603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dirty="0" smtClean="0">
                <a:latin typeface="Arial" charset="0"/>
                <a:cs typeface="Arial" charset="0"/>
              </a:rPr>
              <a:t>	</a:t>
            </a:r>
            <a:r>
              <a:rPr lang="cs-CZ" sz="1500" dirty="0" smtClean="0">
                <a:solidFill>
                  <a:schemeClr val="tx1"/>
                </a:solidFill>
                <a:latin typeface="+mn-lt"/>
                <a:cs typeface="Arial" charset="0"/>
              </a:rPr>
              <a:t>Návěstidla – základní pojmy </a:t>
            </a:r>
          </a:p>
        </p:txBody>
      </p:sp>
      <p:sp>
        <p:nvSpPr>
          <p:cNvPr id="11268" name="Zástupný symbol pro text 7"/>
          <p:cNvSpPr>
            <a:spLocks noGrp="1"/>
          </p:cNvSpPr>
          <p:nvPr>
            <p:ph type="body" sz="quarter" idx="14"/>
          </p:nvPr>
        </p:nvSpPr>
        <p:spPr bwMode="auto">
          <a:xfrm>
            <a:off x="425885" y="692150"/>
            <a:ext cx="8322828" cy="504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s-CZ" altLang="cs-CZ" sz="2400" b="1" dirty="0">
                <a:solidFill>
                  <a:schemeClr val="tx2"/>
                </a:solidFill>
                <a:latin typeface="+mj-lt"/>
              </a:rPr>
              <a:t>Snížená viditelnost</a:t>
            </a:r>
            <a:endParaRPr lang="cs-CZ" sz="2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269" name="Zástupný symbol pro číslo snímku 8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14517E-B72F-4E31-93B3-D1735A3E8457}" type="slidenum">
              <a:rPr lang="cs-CZ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cs-CZ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21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sah 5"/>
          <p:cNvSpPr>
            <a:spLocks noGrp="1"/>
          </p:cNvSpPr>
          <p:nvPr>
            <p:ph idx="1"/>
          </p:nvPr>
        </p:nvSpPr>
        <p:spPr bwMode="auto">
          <a:xfrm>
            <a:off x="457200" y="1285860"/>
            <a:ext cx="8229600" cy="484030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cs-CZ" sz="2400" dirty="0" smtClean="0">
                <a:solidFill>
                  <a:srgbClr val="FF0000"/>
                </a:solidFill>
                <a:latin typeface="+mn-lt"/>
              </a:rPr>
              <a:t>Zvukové návěstidlo </a:t>
            </a:r>
            <a:r>
              <a:rPr lang="cs-CZ" sz="2400" dirty="0" smtClean="0">
                <a:solidFill>
                  <a:schemeClr val="tx1"/>
                </a:solidFill>
                <a:latin typeface="+mn-lt"/>
              </a:rPr>
              <a:t>je stanovené technické zařízení, pomůcka nebo předmět, kterým se dává slyšitelná návěst. Zvuková návěstidla jsou:</a:t>
            </a:r>
          </a:p>
          <a:p>
            <a:pPr>
              <a:buNone/>
            </a:pPr>
            <a:r>
              <a:rPr lang="cs-CZ" sz="2400" dirty="0" smtClean="0">
                <a:solidFill>
                  <a:schemeClr val="tx1"/>
                </a:solidFill>
                <a:latin typeface="+mn-lt"/>
              </a:rPr>
              <a:t>a)	píšťalka;</a:t>
            </a:r>
          </a:p>
          <a:p>
            <a:pPr>
              <a:buNone/>
            </a:pPr>
            <a:r>
              <a:rPr lang="cs-CZ" sz="2400" dirty="0" smtClean="0">
                <a:solidFill>
                  <a:schemeClr val="tx1"/>
                </a:solidFill>
                <a:latin typeface="+mn-lt"/>
              </a:rPr>
              <a:t>b)	houkačka;</a:t>
            </a:r>
          </a:p>
          <a:p>
            <a:pPr>
              <a:buNone/>
            </a:pPr>
            <a:r>
              <a:rPr lang="cs-CZ" sz="2400" dirty="0" smtClean="0">
                <a:solidFill>
                  <a:schemeClr val="tx1"/>
                </a:solidFill>
                <a:latin typeface="+mn-lt"/>
              </a:rPr>
              <a:t>c)	houkačka s jedním hlasem;</a:t>
            </a:r>
          </a:p>
          <a:p>
            <a:pPr>
              <a:buNone/>
            </a:pPr>
            <a:r>
              <a:rPr lang="cs-CZ" sz="2400" dirty="0" smtClean="0">
                <a:solidFill>
                  <a:schemeClr val="tx1"/>
                </a:solidFill>
                <a:latin typeface="+mn-lt"/>
              </a:rPr>
              <a:t>d)	houkačka se dvěma hlasy;</a:t>
            </a:r>
          </a:p>
          <a:p>
            <a:pPr>
              <a:buNone/>
            </a:pPr>
            <a:r>
              <a:rPr lang="cs-CZ" sz="2400" dirty="0" smtClean="0">
                <a:solidFill>
                  <a:schemeClr val="tx1"/>
                </a:solidFill>
                <a:latin typeface="+mn-lt"/>
              </a:rPr>
              <a:t>e)	lokomotivní houkačka.</a:t>
            </a:r>
            <a:endParaRPr lang="cs-CZ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267" name="Zástupný symbol pro text 6"/>
          <p:cNvSpPr>
            <a:spLocks noGrp="1"/>
          </p:cNvSpPr>
          <p:nvPr>
            <p:ph type="body" sz="quarter" idx="13"/>
          </p:nvPr>
        </p:nvSpPr>
        <p:spPr bwMode="auto">
          <a:xfrm>
            <a:off x="250825" y="6329363"/>
            <a:ext cx="5749935" cy="3603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dirty="0" smtClean="0">
                <a:latin typeface="Arial" charset="0"/>
                <a:cs typeface="Arial" charset="0"/>
              </a:rPr>
              <a:t>	</a:t>
            </a:r>
            <a:r>
              <a:rPr lang="cs-CZ" dirty="0" smtClean="0">
                <a:solidFill>
                  <a:schemeClr val="tx1"/>
                </a:solidFill>
                <a:latin typeface="+mn-lt"/>
                <a:cs typeface="Arial" charset="0"/>
              </a:rPr>
              <a:t>Návěstidla – základní pojmy </a:t>
            </a:r>
          </a:p>
        </p:txBody>
      </p:sp>
      <p:sp>
        <p:nvSpPr>
          <p:cNvPr id="11268" name="Zástupný symbol pro text 7"/>
          <p:cNvSpPr>
            <a:spLocks noGrp="1"/>
          </p:cNvSpPr>
          <p:nvPr>
            <p:ph type="body" sz="quarter" idx="14"/>
          </p:nvPr>
        </p:nvSpPr>
        <p:spPr bwMode="auto">
          <a:xfrm>
            <a:off x="676405" y="692150"/>
            <a:ext cx="8072308" cy="504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s-CZ" altLang="cs-CZ" sz="2400" b="1" dirty="0">
                <a:solidFill>
                  <a:schemeClr val="tx2"/>
                </a:solidFill>
                <a:latin typeface="+mj-lt"/>
              </a:rPr>
              <a:t>Zvuková návěstidla</a:t>
            </a:r>
            <a:endParaRPr lang="cs-CZ" sz="2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269" name="Zástupný symbol pro číslo snímku 8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14517E-B72F-4E31-93B3-D1735A3E8457}" type="slidenum">
              <a:rPr lang="cs-CZ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cs-CZ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61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sah 5"/>
          <p:cNvSpPr>
            <a:spLocks noGrp="1"/>
          </p:cNvSpPr>
          <p:nvPr>
            <p:ph idx="1"/>
          </p:nvPr>
        </p:nvSpPr>
        <p:spPr bwMode="auto">
          <a:xfrm>
            <a:off x="457200" y="1114816"/>
            <a:ext cx="8229600" cy="501134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cs-CZ" sz="2400" b="0" dirty="0" smtClean="0">
                <a:solidFill>
                  <a:schemeClr val="tx1"/>
                </a:solidFill>
                <a:latin typeface="+mn-lt"/>
              </a:rPr>
              <a:t>Vstřícné návěstidlo je návěstidlo, které při umístění v kolejišti </a:t>
            </a:r>
            <a:r>
              <a:rPr lang="cs-CZ" sz="2400" dirty="0" smtClean="0">
                <a:solidFill>
                  <a:srgbClr val="FF0000"/>
                </a:solidFill>
                <a:latin typeface="+mn-lt"/>
              </a:rPr>
              <a:t>dává pokyny </a:t>
            </a:r>
            <a:r>
              <a:rPr lang="cs-CZ" sz="2400" b="0" dirty="0" smtClean="0">
                <a:solidFill>
                  <a:schemeClr val="tx1"/>
                </a:solidFill>
                <a:latin typeface="+mn-lt"/>
              </a:rPr>
              <a:t>pro jízdu vozidel jedoucích směrem k němu </a:t>
            </a:r>
            <a:r>
              <a:rPr lang="cs-CZ" sz="2400" dirty="0" smtClean="0">
                <a:solidFill>
                  <a:srgbClr val="FF0000"/>
                </a:solidFill>
                <a:latin typeface="+mn-lt"/>
              </a:rPr>
              <a:t>z obou stran.</a:t>
            </a:r>
            <a:endParaRPr lang="cs-CZ" sz="2400" dirty="0" smtClean="0">
              <a:solidFill>
                <a:srgbClr val="3366FF"/>
              </a:solidFill>
              <a:latin typeface="+mn-lt"/>
            </a:endParaRPr>
          </a:p>
          <a:p>
            <a:pPr>
              <a:buNone/>
            </a:pPr>
            <a:r>
              <a:rPr lang="cs-CZ" sz="2400" dirty="0" smtClean="0">
                <a:solidFill>
                  <a:schemeClr val="tx1"/>
                </a:solidFill>
                <a:latin typeface="+mn-lt"/>
              </a:rPr>
              <a:t>Uveďte příklad vstřícného návěstidla.</a:t>
            </a:r>
          </a:p>
          <a:p>
            <a:endParaRPr lang="cs-CZ" sz="2400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11267" name="Zástupný symbol pro text 6"/>
          <p:cNvSpPr>
            <a:spLocks noGrp="1"/>
          </p:cNvSpPr>
          <p:nvPr>
            <p:ph type="body" sz="quarter" idx="13"/>
          </p:nvPr>
        </p:nvSpPr>
        <p:spPr bwMode="auto">
          <a:xfrm>
            <a:off x="250825" y="6329363"/>
            <a:ext cx="5749935" cy="3603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dirty="0" smtClean="0">
                <a:latin typeface="Arial" charset="0"/>
                <a:cs typeface="Arial" charset="0"/>
              </a:rPr>
              <a:t>	</a:t>
            </a:r>
            <a:r>
              <a:rPr lang="cs-CZ" sz="1500" dirty="0" smtClean="0">
                <a:solidFill>
                  <a:schemeClr val="tx1"/>
                </a:solidFill>
                <a:latin typeface="+mn-lt"/>
                <a:cs typeface="Arial" charset="0"/>
              </a:rPr>
              <a:t>Návěstidla – základní pojmy </a:t>
            </a:r>
          </a:p>
        </p:txBody>
      </p:sp>
      <p:sp>
        <p:nvSpPr>
          <p:cNvPr id="11268" name="Zástupný symbol pro text 7"/>
          <p:cNvSpPr>
            <a:spLocks noGrp="1"/>
          </p:cNvSpPr>
          <p:nvPr>
            <p:ph type="body" sz="quarter" idx="14"/>
          </p:nvPr>
        </p:nvSpPr>
        <p:spPr bwMode="auto">
          <a:xfrm>
            <a:off x="463463" y="526094"/>
            <a:ext cx="8285250" cy="56367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s-CZ" altLang="cs-CZ" sz="2400" b="1" dirty="0">
                <a:solidFill>
                  <a:schemeClr val="tx2"/>
                </a:solidFill>
                <a:latin typeface="+mj-lt"/>
              </a:rPr>
              <a:t>Vstřícně návěstidlo</a:t>
            </a:r>
            <a:endParaRPr lang="cs-CZ" sz="2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269" name="Zástupný symbol pro číslo snímku 8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14517E-B72F-4E31-93B3-D1735A3E8457}" type="slidenum">
              <a:rPr lang="cs-CZ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cs-CZ" smtClean="0">
              <a:latin typeface="Arial" charset="0"/>
              <a:cs typeface="Arial" charset="0"/>
            </a:endParaRPr>
          </a:p>
        </p:txBody>
      </p:sp>
      <p:pic>
        <p:nvPicPr>
          <p:cNvPr id="6" name="irc_mi" descr="Výsledek obrázku pro námezník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750826"/>
            <a:ext cx="4351020" cy="3364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rc_mi" descr="Výsledek obrázku pro výhybkové návěstidlo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2750825"/>
            <a:ext cx="2522220" cy="3364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049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SZDC">
      <a:dk1>
        <a:srgbClr val="002B59"/>
      </a:dk1>
      <a:lt1>
        <a:srgbClr val="FFFFFF"/>
      </a:lt1>
      <a:dk2>
        <a:srgbClr val="FF5200"/>
      </a:dk2>
      <a:lt2>
        <a:srgbClr val="FFFFFF"/>
      </a:lt2>
      <a:accent1>
        <a:srgbClr val="002B59"/>
      </a:accent1>
      <a:accent2>
        <a:srgbClr val="FF5200"/>
      </a:accent2>
      <a:accent3>
        <a:srgbClr val="00A1E0"/>
      </a:accent3>
      <a:accent4>
        <a:srgbClr val="737373"/>
      </a:accent4>
      <a:accent5>
        <a:srgbClr val="82BC00"/>
      </a:accent5>
      <a:accent6>
        <a:srgbClr val="34A49A"/>
      </a:accent6>
      <a:hlink>
        <a:srgbClr val="002B59"/>
      </a:hlink>
      <a:folHlink>
        <a:srgbClr val="737373"/>
      </a:folHlink>
    </a:clrScheme>
    <a:fontScheme name="SZDC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20000"/>
            <a:lumOff val="80000"/>
          </a:schemeClr>
        </a:solidFill>
        <a:ln w="12700">
          <a:solidFill>
            <a:schemeClr val="accent3"/>
          </a:solidFill>
        </a:ln>
      </a:spPr>
      <a:bodyPr lIns="72000" tIns="54000" rIns="72000" bIns="72000" rtlCol="0" anchor="t" anchorCtr="0"/>
      <a:lstStyle>
        <a:defPPr algn="l">
          <a:defRPr sz="15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3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12700">
          <a:noFill/>
        </a:ln>
      </a:spPr>
      <a:bodyPr wrap="square" lIns="0" tIns="0" rIns="0" bIns="0" rtlCol="0">
        <a:spAutoFit/>
      </a:bodyPr>
      <a:lstStyle>
        <a:defPPr>
          <a:defRPr sz="15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_Source xmlns="http://schemas.microsoft.com/sharepoint/v3/fields" xsi:nil="true"/>
    <URL xmlns="http://schemas.microsoft.com/sharepoint/v3">
      <Url xsi:nil="true"/>
      <Description xsi:nil="true"/>
    </URL>
    <_Coverage xmlns="http://schemas.microsoft.com/sharepoint/v3/fields" xsi:nil="true"/>
    <_RightsManagement xmlns="http://schemas.microsoft.com/sharepoint/v3/fields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68DDC52BD08C74A84BD722897D47355" ma:contentTypeVersion="7" ma:contentTypeDescription="Vytvořit nový dokument" ma:contentTypeScope="" ma:versionID="0091792794118dfa8380e63db8c156dc">
  <xsd:schema xmlns:xsd="http://www.w3.org/2001/XMLSchema" xmlns:p="http://schemas.microsoft.com/office/2006/metadata/properties" xmlns:ns1="http://schemas.microsoft.com/sharepoint/v3" xmlns:ns2="http://schemas.microsoft.com/sharepoint/v3/fields" targetNamespace="http://schemas.microsoft.com/office/2006/metadata/properties" ma:root="true" ma:fieldsID="e50c54431dbdc2c5f53f82dc5678a903" ns1:_="" ns2:_="">
    <xsd:import namespace="http://schemas.microsoft.com/sharepoint/v3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URL" minOccurs="0"/>
                <xsd:element ref="ns2:_Source" minOccurs="0"/>
                <xsd:element ref="ns2:_RightsManagement" minOccurs="0"/>
                <xsd:element ref="ns2:_Coverag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URL" ma:index="8" nillable="true" ma:displayName="Adresa 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dms="http://schemas.microsoft.com/office/2006/documentManagement/types" targetNamespace="http://schemas.microsoft.com/sharepoint/v3/fields" elementFormDefault="qualified">
    <xsd:import namespace="http://schemas.microsoft.com/office/2006/documentManagement/types"/>
    <xsd:element name="_Source" ma:index="9" nillable="true" ma:displayName="Zdroj" ma:description="Odkazy na prostředky, z nichž byl tento prostředek odvozen" ma:internalName="_Source">
      <xsd:simpleType>
        <xsd:restriction base="dms:Note"/>
      </xsd:simpleType>
    </xsd:element>
    <xsd:element name="_RightsManagement" ma:index="10" nillable="true" ma:displayName="Správa práv" ma:description="Informace o právech souvisejících s tímto prostředkem" ma:internalName="_RightsManagement">
      <xsd:simpleType>
        <xsd:restriction base="dms:Note"/>
      </xsd:simpleType>
    </xsd:element>
    <xsd:element name="_Coverage" ma:index="11" nillable="true" ma:displayName="Pokrytí" ma:description="Rozsah" ma:internalName="_Coverag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 ma:readOnly="true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 ma:index="12" ma:displayName="Kategorie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61AAD1DE-51B7-4A5F-8043-3FCA5BC59FF5}">
  <ds:schemaRefs>
    <ds:schemaRef ds:uri="http://schemas.microsoft.com/office/2006/documentManagement/types"/>
    <ds:schemaRef ds:uri="http://schemas.openxmlformats.org/package/2006/metadata/core-properties"/>
    <ds:schemaRef ds:uri="http://schemas.microsoft.com/sharepoint/v3"/>
    <ds:schemaRef ds:uri="http://purl.org/dc/terms/"/>
    <ds:schemaRef ds:uri="http://purl.org/dc/elements/1.1/"/>
    <ds:schemaRef ds:uri="http://schemas.microsoft.com/office/2006/metadata/properties"/>
    <ds:schemaRef ds:uri="http://schemas.microsoft.com/sharepoint/v3/field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59EBA81-4619-49EE-8D72-F07849EBE7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4939EEF-7259-4ECB-84A6-E45B51B644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3/field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2025</TotalTime>
  <Words>1061</Words>
  <Application>Microsoft Office PowerPoint</Application>
  <PresentationFormat>Předvádění na obrazovce (4:3)</PresentationFormat>
  <Paragraphs>395</Paragraphs>
  <Slides>58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58</vt:i4>
      </vt:variant>
    </vt:vector>
  </HeadingPairs>
  <TitlesOfParts>
    <vt:vector size="59" baseType="lpstr">
      <vt:lpstr>Office Theme</vt:lpstr>
      <vt:lpstr>Návěstidla - základní pojmy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</vt:lpstr>
    </vt:vector>
  </TitlesOfParts>
  <Company>Správa železnic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Dlouhý název  příslušné prezentace</dc:title>
  <dc:creator>Mulačová Lenka, Ing.</dc:creator>
  <cp:lastModifiedBy>Mulačová Lenka, Ing.</cp:lastModifiedBy>
  <cp:revision>58</cp:revision>
  <dcterms:created xsi:type="dcterms:W3CDTF">2018-05-24T14:44:43Z</dcterms:created>
  <dcterms:modified xsi:type="dcterms:W3CDTF">2020-01-26T05:37:21Z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0x010100D68DDC52BD08C74A84BD722897D47355</vt:lpwstr>
  </property>
</Properties>
</file>